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notesSlides/notesSlide6.xml" ContentType="application/vnd.openxmlformats-officedocument.presentationml.notesSlid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0" r:id="rId3"/>
    <p:sldId id="271" r:id="rId4"/>
    <p:sldId id="272" r:id="rId5"/>
    <p:sldId id="275" r:id="rId6"/>
    <p:sldId id="273" r:id="rId7"/>
    <p:sldId id="276" r:id="rId8"/>
    <p:sldId id="279" r:id="rId9"/>
    <p:sldId id="274" r:id="rId10"/>
    <p:sldId id="277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67" r:id="rId21"/>
    <p:sldId id="268" r:id="rId22"/>
    <p:sldId id="269" r:id="rId23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.cuzic1@skole.hr" initials="i" lastIdx="1" clrIdx="0">
    <p:extLst>
      <p:ext uri="{19B8F6BF-5375-455C-9EA6-DF929625EA0E}">
        <p15:presenceInfo xmlns:p15="http://schemas.microsoft.com/office/powerpoint/2012/main" xmlns="" userId="ivan.cuzic1@skole.h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C2D499-C6E4-4C4F-95D3-85E7C701D6D0}" v="300" dt="2019-09-22T13:07:22.263"/>
    <p1510:client id="{EA320488-B180-4717-BA11-7140A64F7F9A}" v="37" dt="2019-09-22T10:49:28.1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75" autoAdjust="0"/>
    <p:restoredTop sz="94660"/>
  </p:normalViewPr>
  <p:slideViewPr>
    <p:cSldViewPr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1571188" cy="615711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315FE9-4B94-4D45-AF0E-E09E976DEBC3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579A2C6-BFBB-4DE4-B183-036D8F19FA67}">
      <dgm:prSet/>
      <dgm:spPr/>
      <dgm:t>
        <a:bodyPr/>
        <a:lstStyle/>
        <a:p>
          <a:r>
            <a:rPr lang="hr-HR"/>
            <a:t>Gaj Oktavijan preuzima vlast</a:t>
          </a:r>
          <a:endParaRPr lang="en-US"/>
        </a:p>
      </dgm:t>
    </dgm:pt>
    <dgm:pt modelId="{E1D4A1DF-38E1-477B-9954-63FF38998CB3}" type="parTrans" cxnId="{4036C459-1C3B-4A68-A9BD-C2B41FA8A670}">
      <dgm:prSet/>
      <dgm:spPr/>
      <dgm:t>
        <a:bodyPr/>
        <a:lstStyle/>
        <a:p>
          <a:endParaRPr lang="en-US"/>
        </a:p>
      </dgm:t>
    </dgm:pt>
    <dgm:pt modelId="{B3F408DA-F12E-4E81-8E09-E738046FE8E0}" type="sibTrans" cxnId="{4036C459-1C3B-4A68-A9BD-C2B41FA8A670}">
      <dgm:prSet/>
      <dgm:spPr/>
      <dgm:t>
        <a:bodyPr/>
        <a:lstStyle/>
        <a:p>
          <a:endParaRPr lang="en-US"/>
        </a:p>
      </dgm:t>
    </dgm:pt>
    <dgm:pt modelId="{A696F519-DC32-4EA8-A15F-6A7FB44E6610}">
      <dgm:prSet/>
      <dgm:spPr/>
      <dgm:t>
        <a:bodyPr/>
        <a:lstStyle/>
        <a:p>
          <a:r>
            <a:rPr lang="hr-HR"/>
            <a:t>Razdoblje stabilnosti i obnove države</a:t>
          </a:r>
          <a:endParaRPr lang="en-US"/>
        </a:p>
      </dgm:t>
    </dgm:pt>
    <dgm:pt modelId="{F393B61C-9E17-4021-9E09-34BD564E49CE}" type="parTrans" cxnId="{90258B2A-FA79-459C-9E3A-0B2BDF24E62A}">
      <dgm:prSet/>
      <dgm:spPr/>
      <dgm:t>
        <a:bodyPr/>
        <a:lstStyle/>
        <a:p>
          <a:endParaRPr lang="en-US"/>
        </a:p>
      </dgm:t>
    </dgm:pt>
    <dgm:pt modelId="{A8BB5648-942C-4484-A09E-9225243CF404}" type="sibTrans" cxnId="{90258B2A-FA79-459C-9E3A-0B2BDF24E62A}">
      <dgm:prSet/>
      <dgm:spPr/>
      <dgm:t>
        <a:bodyPr/>
        <a:lstStyle/>
        <a:p>
          <a:endParaRPr lang="en-US"/>
        </a:p>
      </dgm:t>
    </dgm:pt>
    <dgm:pt modelId="{939DD25C-4D49-4238-90FA-E0BFED00F605}">
      <dgm:prSet/>
      <dgm:spPr/>
      <dgm:t>
        <a:bodyPr/>
        <a:lstStyle/>
        <a:p>
          <a:r>
            <a:rPr lang="hr-HR"/>
            <a:t>Uzima titulu prvog senatora (lat. principes senatus)</a:t>
          </a:r>
          <a:endParaRPr lang="en-US"/>
        </a:p>
      </dgm:t>
    </dgm:pt>
    <dgm:pt modelId="{F5ED6B2B-51E5-43FD-BE6D-CE06834A33E8}" type="parTrans" cxnId="{E5BC1344-72F0-44C1-B382-25071FD385AD}">
      <dgm:prSet/>
      <dgm:spPr/>
      <dgm:t>
        <a:bodyPr/>
        <a:lstStyle/>
        <a:p>
          <a:endParaRPr lang="en-US"/>
        </a:p>
      </dgm:t>
    </dgm:pt>
    <dgm:pt modelId="{D691045D-1FF9-46DC-B6E4-E7028DF2CCC4}" type="sibTrans" cxnId="{E5BC1344-72F0-44C1-B382-25071FD385AD}">
      <dgm:prSet/>
      <dgm:spPr/>
      <dgm:t>
        <a:bodyPr/>
        <a:lstStyle/>
        <a:p>
          <a:endParaRPr lang="en-US"/>
        </a:p>
      </dgm:t>
    </dgm:pt>
    <dgm:pt modelId="{EA555A82-5FAF-4936-B73B-24089D330096}">
      <dgm:prSet/>
      <dgm:spPr/>
      <dgm:t>
        <a:bodyPr/>
        <a:lstStyle/>
        <a:p>
          <a:r>
            <a:rPr lang="hr-HR" dirty="0" err="1" smtClean="0"/>
            <a:t>27</a:t>
          </a:r>
          <a:r>
            <a:rPr lang="hr-HR" dirty="0" smtClean="0"/>
            <a:t>. </a:t>
          </a:r>
          <a:r>
            <a:rPr lang="hr-HR" dirty="0"/>
            <a:t>godina pr. Krista početak </a:t>
          </a:r>
          <a:r>
            <a:rPr lang="hr-HR" dirty="0" err="1"/>
            <a:t>principata</a:t>
          </a:r>
          <a:endParaRPr lang="en-US" dirty="0"/>
        </a:p>
      </dgm:t>
    </dgm:pt>
    <dgm:pt modelId="{B74B1961-1A74-49AA-B786-F8C56FFCD820}" type="parTrans" cxnId="{AE3B2839-2938-49D5-BB66-C1970813199C}">
      <dgm:prSet/>
      <dgm:spPr/>
      <dgm:t>
        <a:bodyPr/>
        <a:lstStyle/>
        <a:p>
          <a:endParaRPr lang="en-US"/>
        </a:p>
      </dgm:t>
    </dgm:pt>
    <dgm:pt modelId="{D77C3F87-4F5D-439E-80E3-A893B449EB8B}" type="sibTrans" cxnId="{AE3B2839-2938-49D5-BB66-C1970813199C}">
      <dgm:prSet/>
      <dgm:spPr/>
      <dgm:t>
        <a:bodyPr/>
        <a:lstStyle/>
        <a:p>
          <a:endParaRPr lang="en-US"/>
        </a:p>
      </dgm:t>
    </dgm:pt>
    <dgm:pt modelId="{89BA088A-A729-4590-901F-3F5CAFF5773B}" type="pres">
      <dgm:prSet presAssocID="{BB315FE9-4B94-4D45-AF0E-E09E976DEBC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9C21772-9F84-47A6-AA23-ED05249A55CF}" type="pres">
      <dgm:prSet presAssocID="{BB315FE9-4B94-4D45-AF0E-E09E976DEBC3}" presName="dummyMaxCanvas" presStyleCnt="0">
        <dgm:presLayoutVars/>
      </dgm:prSet>
      <dgm:spPr/>
    </dgm:pt>
    <dgm:pt modelId="{75DEE870-2B93-4FFF-9F68-C686EBEFFF58}" type="pres">
      <dgm:prSet presAssocID="{BB315FE9-4B94-4D45-AF0E-E09E976DEBC3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0185CF2-F0AC-4409-9C11-4C29821F9D01}" type="pres">
      <dgm:prSet presAssocID="{BB315FE9-4B94-4D45-AF0E-E09E976DEBC3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526CD2D-5870-4F1B-BB2E-B0BCC8EF78BA}" type="pres">
      <dgm:prSet presAssocID="{BB315FE9-4B94-4D45-AF0E-E09E976DEBC3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DB0F6E1-AC1D-4BDC-A708-550F586A73FC}" type="pres">
      <dgm:prSet presAssocID="{BB315FE9-4B94-4D45-AF0E-E09E976DEBC3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CCA3080-7C5D-44ED-A976-A0FCF2F3EDC6}" type="pres">
      <dgm:prSet presAssocID="{BB315FE9-4B94-4D45-AF0E-E09E976DEBC3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AC6FBCC-DC25-473C-BE3D-3729AC846112}" type="pres">
      <dgm:prSet presAssocID="{BB315FE9-4B94-4D45-AF0E-E09E976DEBC3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02A22FC-B1DA-4F48-AF8E-91FA60DD34C6}" type="pres">
      <dgm:prSet presAssocID="{BB315FE9-4B94-4D45-AF0E-E09E976DEBC3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847CEC9-4F1E-4E4C-9FF6-F8AAA96201E2}" type="pres">
      <dgm:prSet presAssocID="{BB315FE9-4B94-4D45-AF0E-E09E976DEBC3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9BE4704-96A5-4DCA-9402-30BB749AE1E8}" type="pres">
      <dgm:prSet presAssocID="{BB315FE9-4B94-4D45-AF0E-E09E976DEBC3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B9BF279-FFA7-464C-96E1-23F13C801258}" type="pres">
      <dgm:prSet presAssocID="{BB315FE9-4B94-4D45-AF0E-E09E976DEBC3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DBDE999-D869-4DC3-B1F1-AA99518D0790}" type="pres">
      <dgm:prSet presAssocID="{BB315FE9-4B94-4D45-AF0E-E09E976DEBC3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3141ACF-0D01-46E9-99BD-04B7D620A723}" type="presOf" srcId="{C579A2C6-BFBB-4DE4-B183-036D8F19FA67}" destId="{1847CEC9-4F1E-4E4C-9FF6-F8AAA96201E2}" srcOrd="1" destOrd="0" presId="urn:microsoft.com/office/officeart/2005/8/layout/vProcess5"/>
    <dgm:cxn modelId="{974330CC-4433-4C75-A744-784387F99F2E}" type="presOf" srcId="{A8BB5648-942C-4484-A09E-9225243CF404}" destId="{DAC6FBCC-DC25-473C-BE3D-3729AC846112}" srcOrd="0" destOrd="0" presId="urn:microsoft.com/office/officeart/2005/8/layout/vProcess5"/>
    <dgm:cxn modelId="{E5BC1344-72F0-44C1-B382-25071FD385AD}" srcId="{BB315FE9-4B94-4D45-AF0E-E09E976DEBC3}" destId="{939DD25C-4D49-4238-90FA-E0BFED00F605}" srcOrd="2" destOrd="0" parTransId="{F5ED6B2B-51E5-43FD-BE6D-CE06834A33E8}" sibTransId="{D691045D-1FF9-46DC-B6E4-E7028DF2CCC4}"/>
    <dgm:cxn modelId="{50C2564E-7839-46B6-AF35-0D3B4B05F54E}" type="presOf" srcId="{A696F519-DC32-4EA8-A15F-6A7FB44E6610}" destId="{70185CF2-F0AC-4409-9C11-4C29821F9D01}" srcOrd="0" destOrd="0" presId="urn:microsoft.com/office/officeart/2005/8/layout/vProcess5"/>
    <dgm:cxn modelId="{BE2C0BD3-74F8-4661-83DB-23F9ADB64FE8}" type="presOf" srcId="{A696F519-DC32-4EA8-A15F-6A7FB44E6610}" destId="{39BE4704-96A5-4DCA-9402-30BB749AE1E8}" srcOrd="1" destOrd="0" presId="urn:microsoft.com/office/officeart/2005/8/layout/vProcess5"/>
    <dgm:cxn modelId="{D021E8A7-AB3C-4E67-9AFC-5EB64D731004}" type="presOf" srcId="{EA555A82-5FAF-4936-B73B-24089D330096}" destId="{FDBDE999-D869-4DC3-B1F1-AA99518D0790}" srcOrd="1" destOrd="0" presId="urn:microsoft.com/office/officeart/2005/8/layout/vProcess5"/>
    <dgm:cxn modelId="{CC775B36-5221-4C6C-BC17-2310B5477E55}" type="presOf" srcId="{D691045D-1FF9-46DC-B6E4-E7028DF2CCC4}" destId="{202A22FC-B1DA-4F48-AF8E-91FA60DD34C6}" srcOrd="0" destOrd="0" presId="urn:microsoft.com/office/officeart/2005/8/layout/vProcess5"/>
    <dgm:cxn modelId="{90258B2A-FA79-459C-9E3A-0B2BDF24E62A}" srcId="{BB315FE9-4B94-4D45-AF0E-E09E976DEBC3}" destId="{A696F519-DC32-4EA8-A15F-6A7FB44E6610}" srcOrd="1" destOrd="0" parTransId="{F393B61C-9E17-4021-9E09-34BD564E49CE}" sibTransId="{A8BB5648-942C-4484-A09E-9225243CF404}"/>
    <dgm:cxn modelId="{E5C241AA-66DF-409C-ACAD-D91A6793214E}" type="presOf" srcId="{939DD25C-4D49-4238-90FA-E0BFED00F605}" destId="{6B9BF279-FFA7-464C-96E1-23F13C801258}" srcOrd="1" destOrd="0" presId="urn:microsoft.com/office/officeart/2005/8/layout/vProcess5"/>
    <dgm:cxn modelId="{ED2DC939-0EF1-4984-AAFA-F646E8C9E26E}" type="presOf" srcId="{C579A2C6-BFBB-4DE4-B183-036D8F19FA67}" destId="{75DEE870-2B93-4FFF-9F68-C686EBEFFF58}" srcOrd="0" destOrd="0" presId="urn:microsoft.com/office/officeart/2005/8/layout/vProcess5"/>
    <dgm:cxn modelId="{4036C459-1C3B-4A68-A9BD-C2B41FA8A670}" srcId="{BB315FE9-4B94-4D45-AF0E-E09E976DEBC3}" destId="{C579A2C6-BFBB-4DE4-B183-036D8F19FA67}" srcOrd="0" destOrd="0" parTransId="{E1D4A1DF-38E1-477B-9954-63FF38998CB3}" sibTransId="{B3F408DA-F12E-4E81-8E09-E738046FE8E0}"/>
    <dgm:cxn modelId="{38B5CC1C-FA23-4FE4-9ECA-8912AB043261}" type="presOf" srcId="{B3F408DA-F12E-4E81-8E09-E738046FE8E0}" destId="{7CCA3080-7C5D-44ED-A976-A0FCF2F3EDC6}" srcOrd="0" destOrd="0" presId="urn:microsoft.com/office/officeart/2005/8/layout/vProcess5"/>
    <dgm:cxn modelId="{F41FFF4A-A805-4F2C-9E5B-3948C03BB913}" type="presOf" srcId="{EA555A82-5FAF-4936-B73B-24089D330096}" destId="{CDB0F6E1-AC1D-4BDC-A708-550F586A73FC}" srcOrd="0" destOrd="0" presId="urn:microsoft.com/office/officeart/2005/8/layout/vProcess5"/>
    <dgm:cxn modelId="{E206E0DC-2E64-474F-AA06-8A3F39E1689F}" type="presOf" srcId="{BB315FE9-4B94-4D45-AF0E-E09E976DEBC3}" destId="{89BA088A-A729-4590-901F-3F5CAFF5773B}" srcOrd="0" destOrd="0" presId="urn:microsoft.com/office/officeart/2005/8/layout/vProcess5"/>
    <dgm:cxn modelId="{C7FFDC1A-6CB4-4990-98F7-899B75112B38}" type="presOf" srcId="{939DD25C-4D49-4238-90FA-E0BFED00F605}" destId="{5526CD2D-5870-4F1B-BB2E-B0BCC8EF78BA}" srcOrd="0" destOrd="0" presId="urn:microsoft.com/office/officeart/2005/8/layout/vProcess5"/>
    <dgm:cxn modelId="{AE3B2839-2938-49D5-BB66-C1970813199C}" srcId="{BB315FE9-4B94-4D45-AF0E-E09E976DEBC3}" destId="{EA555A82-5FAF-4936-B73B-24089D330096}" srcOrd="3" destOrd="0" parTransId="{B74B1961-1A74-49AA-B786-F8C56FFCD820}" sibTransId="{D77C3F87-4F5D-439E-80E3-A893B449EB8B}"/>
    <dgm:cxn modelId="{D18F0BF0-7025-4711-8253-6CA25324D662}" type="presParOf" srcId="{89BA088A-A729-4590-901F-3F5CAFF5773B}" destId="{C9C21772-9F84-47A6-AA23-ED05249A55CF}" srcOrd="0" destOrd="0" presId="urn:microsoft.com/office/officeart/2005/8/layout/vProcess5"/>
    <dgm:cxn modelId="{DA2E668D-285C-4F49-9286-5A7EB2EFE28B}" type="presParOf" srcId="{89BA088A-A729-4590-901F-3F5CAFF5773B}" destId="{75DEE870-2B93-4FFF-9F68-C686EBEFFF58}" srcOrd="1" destOrd="0" presId="urn:microsoft.com/office/officeart/2005/8/layout/vProcess5"/>
    <dgm:cxn modelId="{E496D8D5-79AA-4A8F-9E13-23E4DE649A76}" type="presParOf" srcId="{89BA088A-A729-4590-901F-3F5CAFF5773B}" destId="{70185CF2-F0AC-4409-9C11-4C29821F9D01}" srcOrd="2" destOrd="0" presId="urn:microsoft.com/office/officeart/2005/8/layout/vProcess5"/>
    <dgm:cxn modelId="{1B08570C-F3E6-42CD-8981-B176B60A7C1F}" type="presParOf" srcId="{89BA088A-A729-4590-901F-3F5CAFF5773B}" destId="{5526CD2D-5870-4F1B-BB2E-B0BCC8EF78BA}" srcOrd="3" destOrd="0" presId="urn:microsoft.com/office/officeart/2005/8/layout/vProcess5"/>
    <dgm:cxn modelId="{21A4C41A-58BC-4DDF-99F2-3D9A8B09A0C7}" type="presParOf" srcId="{89BA088A-A729-4590-901F-3F5CAFF5773B}" destId="{CDB0F6E1-AC1D-4BDC-A708-550F586A73FC}" srcOrd="4" destOrd="0" presId="urn:microsoft.com/office/officeart/2005/8/layout/vProcess5"/>
    <dgm:cxn modelId="{D217F915-9027-4A43-B7C1-6307CA6E67F0}" type="presParOf" srcId="{89BA088A-A729-4590-901F-3F5CAFF5773B}" destId="{7CCA3080-7C5D-44ED-A976-A0FCF2F3EDC6}" srcOrd="5" destOrd="0" presId="urn:microsoft.com/office/officeart/2005/8/layout/vProcess5"/>
    <dgm:cxn modelId="{CA2ED315-D047-400B-8D89-2BC7B07A64AD}" type="presParOf" srcId="{89BA088A-A729-4590-901F-3F5CAFF5773B}" destId="{DAC6FBCC-DC25-473C-BE3D-3729AC846112}" srcOrd="6" destOrd="0" presId="urn:microsoft.com/office/officeart/2005/8/layout/vProcess5"/>
    <dgm:cxn modelId="{7F755387-14C7-426B-B4AC-F008FD5728A3}" type="presParOf" srcId="{89BA088A-A729-4590-901F-3F5CAFF5773B}" destId="{202A22FC-B1DA-4F48-AF8E-91FA60DD34C6}" srcOrd="7" destOrd="0" presId="urn:microsoft.com/office/officeart/2005/8/layout/vProcess5"/>
    <dgm:cxn modelId="{45D85646-2734-44FD-B991-6135C74D7A8C}" type="presParOf" srcId="{89BA088A-A729-4590-901F-3F5CAFF5773B}" destId="{1847CEC9-4F1E-4E4C-9FF6-F8AAA96201E2}" srcOrd="8" destOrd="0" presId="urn:microsoft.com/office/officeart/2005/8/layout/vProcess5"/>
    <dgm:cxn modelId="{A40A4678-3B88-4388-BD88-82F3F65D8030}" type="presParOf" srcId="{89BA088A-A729-4590-901F-3F5CAFF5773B}" destId="{39BE4704-96A5-4DCA-9402-30BB749AE1E8}" srcOrd="9" destOrd="0" presId="urn:microsoft.com/office/officeart/2005/8/layout/vProcess5"/>
    <dgm:cxn modelId="{951CFD25-973C-41DA-8CE3-9ACEFB7C6124}" type="presParOf" srcId="{89BA088A-A729-4590-901F-3F5CAFF5773B}" destId="{6B9BF279-FFA7-464C-96E1-23F13C801258}" srcOrd="10" destOrd="0" presId="urn:microsoft.com/office/officeart/2005/8/layout/vProcess5"/>
    <dgm:cxn modelId="{9CB6CAE8-8AC8-4F89-B4A2-1110D354FE3D}" type="presParOf" srcId="{89BA088A-A729-4590-901F-3F5CAFF5773B}" destId="{FDBDE999-D869-4DC3-B1F1-AA99518D079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FEF0DC9-9782-4DE1-9EF6-E7BE45D24866}" type="doc">
      <dgm:prSet loTypeId="urn:microsoft.com/office/officeart/2005/8/layout/vProcess5" loCatId="process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CC2BA5D1-B54F-4EC5-A146-A06646B40A63}">
      <dgm:prSet/>
      <dgm:spPr/>
      <dgm:t>
        <a:bodyPr/>
        <a:lstStyle/>
        <a:p>
          <a:r>
            <a:rPr lang="hr-HR"/>
            <a:t>Julijevsko-klaudijevska dinastija</a:t>
          </a:r>
          <a:endParaRPr lang="en-US"/>
        </a:p>
      </dgm:t>
    </dgm:pt>
    <dgm:pt modelId="{BEE99B60-2F1B-43DC-A997-CEADA400A7AC}" type="parTrans" cxnId="{CBF29487-E280-4F91-ADA8-63486503D621}">
      <dgm:prSet/>
      <dgm:spPr/>
      <dgm:t>
        <a:bodyPr/>
        <a:lstStyle/>
        <a:p>
          <a:endParaRPr lang="en-US"/>
        </a:p>
      </dgm:t>
    </dgm:pt>
    <dgm:pt modelId="{7620D077-994B-461A-B948-69F01F377616}" type="sibTrans" cxnId="{CBF29487-E280-4F91-ADA8-63486503D621}">
      <dgm:prSet/>
      <dgm:spPr/>
      <dgm:t>
        <a:bodyPr/>
        <a:lstStyle/>
        <a:p>
          <a:endParaRPr lang="en-US"/>
        </a:p>
      </dgm:t>
    </dgm:pt>
    <dgm:pt modelId="{6DFA7FFE-C32D-409C-BAC9-55E3282935E7}">
      <dgm:prSet/>
      <dgm:spPr/>
      <dgm:t>
        <a:bodyPr/>
        <a:lstStyle/>
        <a:p>
          <a:r>
            <a:rPr lang="hr-HR"/>
            <a:t>Doba nesigurnosti i urota</a:t>
          </a:r>
          <a:endParaRPr lang="en-US"/>
        </a:p>
      </dgm:t>
    </dgm:pt>
    <dgm:pt modelId="{B763AF10-E96A-417C-982C-30270143375B}" type="parTrans" cxnId="{60169CC9-6546-4668-8350-A66FD6C6BB84}">
      <dgm:prSet/>
      <dgm:spPr/>
      <dgm:t>
        <a:bodyPr/>
        <a:lstStyle/>
        <a:p>
          <a:endParaRPr lang="en-US"/>
        </a:p>
      </dgm:t>
    </dgm:pt>
    <dgm:pt modelId="{0BED1F8D-02BA-40DE-B6EF-51B63CFD6E86}" type="sibTrans" cxnId="{60169CC9-6546-4668-8350-A66FD6C6BB84}">
      <dgm:prSet/>
      <dgm:spPr/>
      <dgm:t>
        <a:bodyPr/>
        <a:lstStyle/>
        <a:p>
          <a:endParaRPr lang="en-US"/>
        </a:p>
      </dgm:t>
    </dgm:pt>
    <dgm:pt modelId="{F9DBD823-D43A-4CA9-AEE8-705151F93FCC}">
      <dgm:prSet/>
      <dgm:spPr/>
      <dgm:t>
        <a:bodyPr/>
        <a:lstStyle/>
        <a:p>
          <a:r>
            <a:rPr lang="hr-HR"/>
            <a:t>Flavijevska dinastija</a:t>
          </a:r>
          <a:endParaRPr lang="en-US"/>
        </a:p>
      </dgm:t>
    </dgm:pt>
    <dgm:pt modelId="{3169E79C-0333-4B00-B628-56A400E384F4}" type="parTrans" cxnId="{F6F7210E-0128-4A5F-A722-38CCCEB0BBF6}">
      <dgm:prSet/>
      <dgm:spPr/>
      <dgm:t>
        <a:bodyPr/>
        <a:lstStyle/>
        <a:p>
          <a:endParaRPr lang="en-US"/>
        </a:p>
      </dgm:t>
    </dgm:pt>
    <dgm:pt modelId="{62AB207D-F977-4EA5-9E5F-587E6BE2935C}" type="sibTrans" cxnId="{F6F7210E-0128-4A5F-A722-38CCCEB0BBF6}">
      <dgm:prSet/>
      <dgm:spPr/>
      <dgm:t>
        <a:bodyPr/>
        <a:lstStyle/>
        <a:p>
          <a:endParaRPr lang="en-US"/>
        </a:p>
      </dgm:t>
    </dgm:pt>
    <dgm:pt modelId="{ADFDB291-9ADB-4E6A-B682-3A98B2F6FC79}">
      <dgm:prSet/>
      <dgm:spPr/>
      <dgm:t>
        <a:bodyPr/>
        <a:lstStyle/>
        <a:p>
          <a:r>
            <a:rPr lang="hr-HR"/>
            <a:t>Veliki graditelji – Kolosej u Rimu</a:t>
          </a:r>
          <a:endParaRPr lang="en-US"/>
        </a:p>
      </dgm:t>
    </dgm:pt>
    <dgm:pt modelId="{7D65CA75-D096-4E64-860C-F2B2342326BB}" type="parTrans" cxnId="{12093E07-5F0C-485E-B798-6348924F5417}">
      <dgm:prSet/>
      <dgm:spPr/>
      <dgm:t>
        <a:bodyPr/>
        <a:lstStyle/>
        <a:p>
          <a:endParaRPr lang="en-US"/>
        </a:p>
      </dgm:t>
    </dgm:pt>
    <dgm:pt modelId="{7CA5FD04-375B-403C-B4E9-4CE9E5615709}" type="sibTrans" cxnId="{12093E07-5F0C-485E-B798-6348924F5417}">
      <dgm:prSet/>
      <dgm:spPr/>
      <dgm:t>
        <a:bodyPr/>
        <a:lstStyle/>
        <a:p>
          <a:endParaRPr lang="en-US"/>
        </a:p>
      </dgm:t>
    </dgm:pt>
    <dgm:pt modelId="{4F612D66-DEA6-4B37-B838-15DAA70A0283}">
      <dgm:prSet/>
      <dgm:spPr/>
      <dgm:t>
        <a:bodyPr/>
        <a:lstStyle/>
        <a:p>
          <a:r>
            <a:rPr lang="hr-HR"/>
            <a:t>Manji osvajački ratovi i utvrđivanje granica</a:t>
          </a:r>
          <a:endParaRPr lang="en-US"/>
        </a:p>
      </dgm:t>
    </dgm:pt>
    <dgm:pt modelId="{912D8607-57A0-4477-89B1-18D511B64B12}" type="parTrans" cxnId="{EBCEC764-D7FD-4A2A-8D02-CA074FD2B6E8}">
      <dgm:prSet/>
      <dgm:spPr/>
      <dgm:t>
        <a:bodyPr/>
        <a:lstStyle/>
        <a:p>
          <a:endParaRPr lang="en-US"/>
        </a:p>
      </dgm:t>
    </dgm:pt>
    <dgm:pt modelId="{00A241C8-349A-4959-A78E-B883BA97DFE0}" type="sibTrans" cxnId="{EBCEC764-D7FD-4A2A-8D02-CA074FD2B6E8}">
      <dgm:prSet/>
      <dgm:spPr/>
      <dgm:t>
        <a:bodyPr/>
        <a:lstStyle/>
        <a:p>
          <a:endParaRPr lang="en-US"/>
        </a:p>
      </dgm:t>
    </dgm:pt>
    <dgm:pt modelId="{596109DB-BF2C-437C-8D87-1783436DC199}" type="pres">
      <dgm:prSet presAssocID="{6FEF0DC9-9782-4DE1-9EF6-E7BE45D2486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CAC7BE0-B7D2-402B-AC4C-35C1C043F276}" type="pres">
      <dgm:prSet presAssocID="{6FEF0DC9-9782-4DE1-9EF6-E7BE45D24866}" presName="dummyMaxCanvas" presStyleCnt="0">
        <dgm:presLayoutVars/>
      </dgm:prSet>
      <dgm:spPr/>
    </dgm:pt>
    <dgm:pt modelId="{DBC266E7-73AE-4A2E-BCD3-ECFD3E91923B}" type="pres">
      <dgm:prSet presAssocID="{6FEF0DC9-9782-4DE1-9EF6-E7BE45D24866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84544D3-0462-42F8-8917-00C2435CB492}" type="pres">
      <dgm:prSet presAssocID="{6FEF0DC9-9782-4DE1-9EF6-E7BE45D24866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EE0F8E8-0F39-4E35-9FD7-21AF16A2796C}" type="pres">
      <dgm:prSet presAssocID="{6FEF0DC9-9782-4DE1-9EF6-E7BE45D24866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6C1CE28-AD7F-451F-BDA1-9FE8344DB735}" type="pres">
      <dgm:prSet presAssocID="{6FEF0DC9-9782-4DE1-9EF6-E7BE45D24866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06B15C8-594C-491C-A97E-269309EA9B96}" type="pres">
      <dgm:prSet presAssocID="{6FEF0DC9-9782-4DE1-9EF6-E7BE45D24866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EEDCDFB-7B85-4B44-B559-F4DA526400F6}" type="pres">
      <dgm:prSet presAssocID="{6FEF0DC9-9782-4DE1-9EF6-E7BE45D24866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0FA31BA-B66F-4AA0-A239-8E2DFFE478C4}" type="pres">
      <dgm:prSet presAssocID="{6FEF0DC9-9782-4DE1-9EF6-E7BE45D24866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369E1E8-3A63-490B-923F-E39E87EF620D}" type="pres">
      <dgm:prSet presAssocID="{6FEF0DC9-9782-4DE1-9EF6-E7BE45D24866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965B981-31AC-47D6-8FDC-E82005974822}" type="pres">
      <dgm:prSet presAssocID="{6FEF0DC9-9782-4DE1-9EF6-E7BE45D24866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3401F28-9B8F-4DB8-9F0C-4295BA59C18A}" type="pres">
      <dgm:prSet presAssocID="{6FEF0DC9-9782-4DE1-9EF6-E7BE45D24866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B3193E3-6FEB-451D-8E9E-E6A2933C7839}" type="pres">
      <dgm:prSet presAssocID="{6FEF0DC9-9782-4DE1-9EF6-E7BE45D24866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3AD12D4-5AE3-4FEC-8E70-910F1D5D518D}" type="pres">
      <dgm:prSet presAssocID="{6FEF0DC9-9782-4DE1-9EF6-E7BE45D24866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F037E30-5ACC-42BA-A612-558B9C651FD9}" type="pres">
      <dgm:prSet presAssocID="{6FEF0DC9-9782-4DE1-9EF6-E7BE45D24866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4A5E656-2CBB-46C0-8C2D-9C446DD11C57}" type="pres">
      <dgm:prSet presAssocID="{6FEF0DC9-9782-4DE1-9EF6-E7BE45D24866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8892552-A680-497E-AEE2-4FCC2764B079}" type="presOf" srcId="{6DFA7FFE-C32D-409C-BAC9-55E3282935E7}" destId="{384544D3-0462-42F8-8917-00C2435CB492}" srcOrd="0" destOrd="0" presId="urn:microsoft.com/office/officeart/2005/8/layout/vProcess5"/>
    <dgm:cxn modelId="{5D6D3D53-64E2-415E-83CB-35596B9510B6}" type="presOf" srcId="{ADFDB291-9ADB-4E6A-B682-3A98B2F6FC79}" destId="{5F037E30-5ACC-42BA-A612-558B9C651FD9}" srcOrd="1" destOrd="0" presId="urn:microsoft.com/office/officeart/2005/8/layout/vProcess5"/>
    <dgm:cxn modelId="{60169CC9-6546-4668-8350-A66FD6C6BB84}" srcId="{6FEF0DC9-9782-4DE1-9EF6-E7BE45D24866}" destId="{6DFA7FFE-C32D-409C-BAC9-55E3282935E7}" srcOrd="1" destOrd="0" parTransId="{B763AF10-E96A-417C-982C-30270143375B}" sibTransId="{0BED1F8D-02BA-40DE-B6EF-51B63CFD6E86}"/>
    <dgm:cxn modelId="{316A0CE2-52AD-45B3-A2CA-C954FE3401B5}" type="presOf" srcId="{CC2BA5D1-B54F-4EC5-A146-A06646B40A63}" destId="{DBC266E7-73AE-4A2E-BCD3-ECFD3E91923B}" srcOrd="0" destOrd="0" presId="urn:microsoft.com/office/officeart/2005/8/layout/vProcess5"/>
    <dgm:cxn modelId="{EBCEC764-D7FD-4A2A-8D02-CA074FD2B6E8}" srcId="{6FEF0DC9-9782-4DE1-9EF6-E7BE45D24866}" destId="{4F612D66-DEA6-4B37-B838-15DAA70A0283}" srcOrd="4" destOrd="0" parTransId="{912D8607-57A0-4477-89B1-18D511B64B12}" sibTransId="{00A241C8-349A-4959-A78E-B883BA97DFE0}"/>
    <dgm:cxn modelId="{4D299CA7-90A6-4CC5-99A8-02697EE8A44D}" type="presOf" srcId="{F9DBD823-D43A-4CA9-AEE8-705151F93FCC}" destId="{93AD12D4-5AE3-4FEC-8E70-910F1D5D518D}" srcOrd="1" destOrd="0" presId="urn:microsoft.com/office/officeart/2005/8/layout/vProcess5"/>
    <dgm:cxn modelId="{96076BB8-149B-4F5A-A7D9-2A86FF229071}" type="presOf" srcId="{F9DBD823-D43A-4CA9-AEE8-705151F93FCC}" destId="{2EE0F8E8-0F39-4E35-9FD7-21AF16A2796C}" srcOrd="0" destOrd="0" presId="urn:microsoft.com/office/officeart/2005/8/layout/vProcess5"/>
    <dgm:cxn modelId="{12093E07-5F0C-485E-B798-6348924F5417}" srcId="{6FEF0DC9-9782-4DE1-9EF6-E7BE45D24866}" destId="{ADFDB291-9ADB-4E6A-B682-3A98B2F6FC79}" srcOrd="3" destOrd="0" parTransId="{7D65CA75-D096-4E64-860C-F2B2342326BB}" sibTransId="{7CA5FD04-375B-403C-B4E9-4CE9E5615709}"/>
    <dgm:cxn modelId="{709948A0-6E21-4A7B-AC39-E7D87686A728}" type="presOf" srcId="{4F612D66-DEA6-4B37-B838-15DAA70A0283}" destId="{306B15C8-594C-491C-A97E-269309EA9B96}" srcOrd="0" destOrd="0" presId="urn:microsoft.com/office/officeart/2005/8/layout/vProcess5"/>
    <dgm:cxn modelId="{70A4B5BC-BF62-400F-9684-E4A85FA61E3A}" type="presOf" srcId="{0BED1F8D-02BA-40DE-B6EF-51B63CFD6E86}" destId="{C0FA31BA-B66F-4AA0-A239-8E2DFFE478C4}" srcOrd="0" destOrd="0" presId="urn:microsoft.com/office/officeart/2005/8/layout/vProcess5"/>
    <dgm:cxn modelId="{510F6DEF-0F39-4235-9C04-7392EAB749AF}" type="presOf" srcId="{ADFDB291-9ADB-4E6A-B682-3A98B2F6FC79}" destId="{46C1CE28-AD7F-451F-BDA1-9FE8344DB735}" srcOrd="0" destOrd="0" presId="urn:microsoft.com/office/officeart/2005/8/layout/vProcess5"/>
    <dgm:cxn modelId="{6CBADB63-2EED-45FE-A06B-64D5272B7425}" type="presOf" srcId="{7620D077-994B-461A-B948-69F01F377616}" destId="{5EEDCDFB-7B85-4B44-B559-F4DA526400F6}" srcOrd="0" destOrd="0" presId="urn:microsoft.com/office/officeart/2005/8/layout/vProcess5"/>
    <dgm:cxn modelId="{87CE31BE-1CAE-46D6-AA32-06D5004F8C0F}" type="presOf" srcId="{7CA5FD04-375B-403C-B4E9-4CE9E5615709}" destId="{B965B981-31AC-47D6-8FDC-E82005974822}" srcOrd="0" destOrd="0" presId="urn:microsoft.com/office/officeart/2005/8/layout/vProcess5"/>
    <dgm:cxn modelId="{F6F7210E-0128-4A5F-A722-38CCCEB0BBF6}" srcId="{6FEF0DC9-9782-4DE1-9EF6-E7BE45D24866}" destId="{F9DBD823-D43A-4CA9-AEE8-705151F93FCC}" srcOrd="2" destOrd="0" parTransId="{3169E79C-0333-4B00-B628-56A400E384F4}" sibTransId="{62AB207D-F977-4EA5-9E5F-587E6BE2935C}"/>
    <dgm:cxn modelId="{CC40B8D7-FC31-4A7B-9275-9C1DEBDF344B}" type="presOf" srcId="{6FEF0DC9-9782-4DE1-9EF6-E7BE45D24866}" destId="{596109DB-BF2C-437C-8D87-1783436DC199}" srcOrd="0" destOrd="0" presId="urn:microsoft.com/office/officeart/2005/8/layout/vProcess5"/>
    <dgm:cxn modelId="{6D816954-1FFA-4AF7-96B5-F701FDA1818C}" type="presOf" srcId="{62AB207D-F977-4EA5-9E5F-587E6BE2935C}" destId="{0369E1E8-3A63-490B-923F-E39E87EF620D}" srcOrd="0" destOrd="0" presId="urn:microsoft.com/office/officeart/2005/8/layout/vProcess5"/>
    <dgm:cxn modelId="{A793FD3B-EF26-4F0A-B6BB-C07B6DBE4AFA}" type="presOf" srcId="{CC2BA5D1-B54F-4EC5-A146-A06646B40A63}" destId="{43401F28-9B8F-4DB8-9F0C-4295BA59C18A}" srcOrd="1" destOrd="0" presId="urn:microsoft.com/office/officeart/2005/8/layout/vProcess5"/>
    <dgm:cxn modelId="{8E54DB06-93DB-494A-9AD2-586F1D4A0C2D}" type="presOf" srcId="{4F612D66-DEA6-4B37-B838-15DAA70A0283}" destId="{D4A5E656-2CBB-46C0-8C2D-9C446DD11C57}" srcOrd="1" destOrd="0" presId="urn:microsoft.com/office/officeart/2005/8/layout/vProcess5"/>
    <dgm:cxn modelId="{C2A03AC3-9A2F-4547-9654-ED5376BDB873}" type="presOf" srcId="{6DFA7FFE-C32D-409C-BAC9-55E3282935E7}" destId="{BB3193E3-6FEB-451D-8E9E-E6A2933C7839}" srcOrd="1" destOrd="0" presId="urn:microsoft.com/office/officeart/2005/8/layout/vProcess5"/>
    <dgm:cxn modelId="{CBF29487-E280-4F91-ADA8-63486503D621}" srcId="{6FEF0DC9-9782-4DE1-9EF6-E7BE45D24866}" destId="{CC2BA5D1-B54F-4EC5-A146-A06646B40A63}" srcOrd="0" destOrd="0" parTransId="{BEE99B60-2F1B-43DC-A997-CEADA400A7AC}" sibTransId="{7620D077-994B-461A-B948-69F01F377616}"/>
    <dgm:cxn modelId="{17E1F524-71CE-4B2B-A0AC-102ECAC483E4}" type="presParOf" srcId="{596109DB-BF2C-437C-8D87-1783436DC199}" destId="{6CAC7BE0-B7D2-402B-AC4C-35C1C043F276}" srcOrd="0" destOrd="0" presId="urn:microsoft.com/office/officeart/2005/8/layout/vProcess5"/>
    <dgm:cxn modelId="{23C61061-6AD3-4A96-85D3-D20C0E26A6EB}" type="presParOf" srcId="{596109DB-BF2C-437C-8D87-1783436DC199}" destId="{DBC266E7-73AE-4A2E-BCD3-ECFD3E91923B}" srcOrd="1" destOrd="0" presId="urn:microsoft.com/office/officeart/2005/8/layout/vProcess5"/>
    <dgm:cxn modelId="{4409FF38-F95A-44DC-8FE1-A25B131F7CD4}" type="presParOf" srcId="{596109DB-BF2C-437C-8D87-1783436DC199}" destId="{384544D3-0462-42F8-8917-00C2435CB492}" srcOrd="2" destOrd="0" presId="urn:microsoft.com/office/officeart/2005/8/layout/vProcess5"/>
    <dgm:cxn modelId="{FCFB00A2-3564-4B00-A62A-3F6CDACD34D8}" type="presParOf" srcId="{596109DB-BF2C-437C-8D87-1783436DC199}" destId="{2EE0F8E8-0F39-4E35-9FD7-21AF16A2796C}" srcOrd="3" destOrd="0" presId="urn:microsoft.com/office/officeart/2005/8/layout/vProcess5"/>
    <dgm:cxn modelId="{575F5AEF-6D6B-4B97-84E4-E53532E88CB4}" type="presParOf" srcId="{596109DB-BF2C-437C-8D87-1783436DC199}" destId="{46C1CE28-AD7F-451F-BDA1-9FE8344DB735}" srcOrd="4" destOrd="0" presId="urn:microsoft.com/office/officeart/2005/8/layout/vProcess5"/>
    <dgm:cxn modelId="{85457627-23C7-49A9-8883-FE76788DACE9}" type="presParOf" srcId="{596109DB-BF2C-437C-8D87-1783436DC199}" destId="{306B15C8-594C-491C-A97E-269309EA9B96}" srcOrd="5" destOrd="0" presId="urn:microsoft.com/office/officeart/2005/8/layout/vProcess5"/>
    <dgm:cxn modelId="{6A317E7E-783B-4AD7-A29D-50FA9B3630AA}" type="presParOf" srcId="{596109DB-BF2C-437C-8D87-1783436DC199}" destId="{5EEDCDFB-7B85-4B44-B559-F4DA526400F6}" srcOrd="6" destOrd="0" presId="urn:microsoft.com/office/officeart/2005/8/layout/vProcess5"/>
    <dgm:cxn modelId="{E08DD27E-3A70-41E3-8744-A6B6F32E56D8}" type="presParOf" srcId="{596109DB-BF2C-437C-8D87-1783436DC199}" destId="{C0FA31BA-B66F-4AA0-A239-8E2DFFE478C4}" srcOrd="7" destOrd="0" presId="urn:microsoft.com/office/officeart/2005/8/layout/vProcess5"/>
    <dgm:cxn modelId="{413FD638-1B0C-495A-8DD5-D65295324979}" type="presParOf" srcId="{596109DB-BF2C-437C-8D87-1783436DC199}" destId="{0369E1E8-3A63-490B-923F-E39E87EF620D}" srcOrd="8" destOrd="0" presId="urn:microsoft.com/office/officeart/2005/8/layout/vProcess5"/>
    <dgm:cxn modelId="{06768396-F528-41A9-AFA1-8308E7C05CDE}" type="presParOf" srcId="{596109DB-BF2C-437C-8D87-1783436DC199}" destId="{B965B981-31AC-47D6-8FDC-E82005974822}" srcOrd="9" destOrd="0" presId="urn:microsoft.com/office/officeart/2005/8/layout/vProcess5"/>
    <dgm:cxn modelId="{C4BD7983-3E08-41CA-B9AA-0A6262A62F5E}" type="presParOf" srcId="{596109DB-BF2C-437C-8D87-1783436DC199}" destId="{43401F28-9B8F-4DB8-9F0C-4295BA59C18A}" srcOrd="10" destOrd="0" presId="urn:microsoft.com/office/officeart/2005/8/layout/vProcess5"/>
    <dgm:cxn modelId="{EFA6A5F5-F8C8-439C-B486-8A9E06FC73D9}" type="presParOf" srcId="{596109DB-BF2C-437C-8D87-1783436DC199}" destId="{BB3193E3-6FEB-451D-8E9E-E6A2933C7839}" srcOrd="11" destOrd="0" presId="urn:microsoft.com/office/officeart/2005/8/layout/vProcess5"/>
    <dgm:cxn modelId="{D154D329-69A5-4203-86EA-97E5AACBBCBB}" type="presParOf" srcId="{596109DB-BF2C-437C-8D87-1783436DC199}" destId="{93AD12D4-5AE3-4FEC-8E70-910F1D5D518D}" srcOrd="12" destOrd="0" presId="urn:microsoft.com/office/officeart/2005/8/layout/vProcess5"/>
    <dgm:cxn modelId="{396A7FDE-7581-4D5B-A1C2-3C9871CFDEEE}" type="presParOf" srcId="{596109DB-BF2C-437C-8D87-1783436DC199}" destId="{5F037E30-5ACC-42BA-A612-558B9C651FD9}" srcOrd="13" destOrd="0" presId="urn:microsoft.com/office/officeart/2005/8/layout/vProcess5"/>
    <dgm:cxn modelId="{8C1E25A7-319F-4EE2-A045-4A5D4C8F9652}" type="presParOf" srcId="{596109DB-BF2C-437C-8D87-1783436DC199}" destId="{D4A5E656-2CBB-46C0-8C2D-9C446DD11C5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A715129-F32A-43AF-9AD0-DFD32A6B24EB}" type="doc">
      <dgm:prSet loTypeId="urn:microsoft.com/office/officeart/2005/8/layout/vProcess5" loCatId="process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ABD20AAA-B8E3-40D8-8522-F7BB412E55E8}">
      <dgm:prSet/>
      <dgm:spPr/>
      <dgm:t>
        <a:bodyPr/>
        <a:lstStyle/>
        <a:p>
          <a:r>
            <a:rPr lang="hr-HR"/>
            <a:t>Carevi II. stoljeća i osvajački pohodi</a:t>
          </a:r>
          <a:endParaRPr lang="en-US"/>
        </a:p>
      </dgm:t>
    </dgm:pt>
    <dgm:pt modelId="{21B6910F-FB0A-42DB-A795-28FEFF497845}" type="parTrans" cxnId="{76F74437-D2DB-495B-B538-31460515EACA}">
      <dgm:prSet/>
      <dgm:spPr/>
      <dgm:t>
        <a:bodyPr/>
        <a:lstStyle/>
        <a:p>
          <a:endParaRPr lang="en-US"/>
        </a:p>
      </dgm:t>
    </dgm:pt>
    <dgm:pt modelId="{262BD063-D586-45CE-A7AA-7B1C9C114236}" type="sibTrans" cxnId="{76F74437-D2DB-495B-B538-31460515EACA}">
      <dgm:prSet/>
      <dgm:spPr/>
      <dgm:t>
        <a:bodyPr/>
        <a:lstStyle/>
        <a:p>
          <a:endParaRPr lang="en-US"/>
        </a:p>
      </dgm:t>
    </dgm:pt>
    <dgm:pt modelId="{C998C51A-952C-4E13-9AF9-6B7FD47F7DCE}">
      <dgm:prSet/>
      <dgm:spPr/>
      <dgm:t>
        <a:bodyPr/>
        <a:lstStyle/>
        <a:p>
          <a:r>
            <a:rPr lang="hr-HR"/>
            <a:t>Dacija, Sirija i Mezopotamija nove carske provincije</a:t>
          </a:r>
          <a:endParaRPr lang="en-US"/>
        </a:p>
      </dgm:t>
    </dgm:pt>
    <dgm:pt modelId="{365DC91F-8500-483E-AE73-74E6F2A1F1AF}" type="parTrans" cxnId="{9C967206-2200-43C0-98B4-6FBF0B184A60}">
      <dgm:prSet/>
      <dgm:spPr/>
      <dgm:t>
        <a:bodyPr/>
        <a:lstStyle/>
        <a:p>
          <a:endParaRPr lang="en-US"/>
        </a:p>
      </dgm:t>
    </dgm:pt>
    <dgm:pt modelId="{16830B1E-B6FC-412B-96EF-BA141664395B}" type="sibTrans" cxnId="{9C967206-2200-43C0-98B4-6FBF0B184A60}">
      <dgm:prSet/>
      <dgm:spPr/>
      <dgm:t>
        <a:bodyPr/>
        <a:lstStyle/>
        <a:p>
          <a:endParaRPr lang="en-US"/>
        </a:p>
      </dgm:t>
    </dgm:pt>
    <dgm:pt modelId="{3771937D-963D-49C6-A923-891AD82C8718}">
      <dgm:prSet/>
      <dgm:spPr/>
      <dgm:t>
        <a:bodyPr/>
        <a:lstStyle/>
        <a:p>
          <a:r>
            <a:rPr lang="hr-HR"/>
            <a:t>Jači razvoj obrtničke proizvodnje i trgovine</a:t>
          </a:r>
          <a:endParaRPr lang="en-US"/>
        </a:p>
      </dgm:t>
    </dgm:pt>
    <dgm:pt modelId="{4F94B683-3FCD-4F2F-A175-DC1A56EEFF64}" type="parTrans" cxnId="{58DB5B8E-FAD5-42C8-9876-FB4E1D4B9919}">
      <dgm:prSet/>
      <dgm:spPr/>
      <dgm:t>
        <a:bodyPr/>
        <a:lstStyle/>
        <a:p>
          <a:endParaRPr lang="en-US"/>
        </a:p>
      </dgm:t>
    </dgm:pt>
    <dgm:pt modelId="{CC7DA899-BBE6-490A-8D49-7C1AE80F283E}" type="sibTrans" cxnId="{58DB5B8E-FAD5-42C8-9876-FB4E1D4B9919}">
      <dgm:prSet/>
      <dgm:spPr/>
      <dgm:t>
        <a:bodyPr/>
        <a:lstStyle/>
        <a:p>
          <a:endParaRPr lang="en-US"/>
        </a:p>
      </dgm:t>
    </dgm:pt>
    <dgm:pt modelId="{0368CDE3-DB25-4858-A325-ABBEDB7023FD}">
      <dgm:prSet/>
      <dgm:spPr/>
      <dgm:t>
        <a:bodyPr/>
        <a:lstStyle/>
        <a:p>
          <a:r>
            <a:rPr lang="hr-HR"/>
            <a:t>Veliki graditelji</a:t>
          </a:r>
          <a:endParaRPr lang="en-US"/>
        </a:p>
      </dgm:t>
    </dgm:pt>
    <dgm:pt modelId="{5F152AF4-72E6-49C2-B9E8-05B7BC9D0BCA}" type="parTrans" cxnId="{9936461B-FCED-4BEF-A95F-FB92BB1689A3}">
      <dgm:prSet/>
      <dgm:spPr/>
      <dgm:t>
        <a:bodyPr/>
        <a:lstStyle/>
        <a:p>
          <a:endParaRPr lang="en-US"/>
        </a:p>
      </dgm:t>
    </dgm:pt>
    <dgm:pt modelId="{84D55DC3-053F-4435-A8EE-E0284B3AE301}" type="sibTrans" cxnId="{9936461B-FCED-4BEF-A95F-FB92BB1689A3}">
      <dgm:prSet/>
      <dgm:spPr/>
      <dgm:t>
        <a:bodyPr/>
        <a:lstStyle/>
        <a:p>
          <a:endParaRPr lang="en-US"/>
        </a:p>
      </dgm:t>
    </dgm:pt>
    <dgm:pt modelId="{61A87D0C-AE79-4DF5-B316-EC6C877DDC7B}" type="pres">
      <dgm:prSet presAssocID="{8A715129-F32A-43AF-9AD0-DFD32A6B24E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F79656F-2E90-4DF2-A750-CA7EA5CC6D42}" type="pres">
      <dgm:prSet presAssocID="{8A715129-F32A-43AF-9AD0-DFD32A6B24EB}" presName="dummyMaxCanvas" presStyleCnt="0">
        <dgm:presLayoutVars/>
      </dgm:prSet>
      <dgm:spPr/>
    </dgm:pt>
    <dgm:pt modelId="{E0DC2B04-9350-4F48-987E-A3EB74994FCE}" type="pres">
      <dgm:prSet presAssocID="{8A715129-F32A-43AF-9AD0-DFD32A6B24EB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AA4F461-B40E-4E0D-A5DF-F121F5131D20}" type="pres">
      <dgm:prSet presAssocID="{8A715129-F32A-43AF-9AD0-DFD32A6B24EB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5D75BED-0661-4D6A-AE71-7159B22F801C}" type="pres">
      <dgm:prSet presAssocID="{8A715129-F32A-43AF-9AD0-DFD32A6B24EB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44B1783-FFA2-4C51-8857-335326499674}" type="pres">
      <dgm:prSet presAssocID="{8A715129-F32A-43AF-9AD0-DFD32A6B24EB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D6B93AA-1C74-4D69-81DF-CC97B9C54CFA}" type="pres">
      <dgm:prSet presAssocID="{8A715129-F32A-43AF-9AD0-DFD32A6B24EB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FB84CA7-7236-4EAE-B339-D174374D0196}" type="pres">
      <dgm:prSet presAssocID="{8A715129-F32A-43AF-9AD0-DFD32A6B24EB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24913D7-650F-4DF8-BD2A-A839AD6ADB77}" type="pres">
      <dgm:prSet presAssocID="{8A715129-F32A-43AF-9AD0-DFD32A6B24EB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32A53BF-B9B0-49FD-B51E-F02FA5C9FA35}" type="pres">
      <dgm:prSet presAssocID="{8A715129-F32A-43AF-9AD0-DFD32A6B24EB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1D6A4DB-66C8-4112-9B7C-0ED22F6CFB5B}" type="pres">
      <dgm:prSet presAssocID="{8A715129-F32A-43AF-9AD0-DFD32A6B24EB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2E4259E-B2B8-4853-B97A-A0B7FC67B9F5}" type="pres">
      <dgm:prSet presAssocID="{8A715129-F32A-43AF-9AD0-DFD32A6B24EB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1C9AC15-886F-482B-8512-010B489E0F8F}" type="pres">
      <dgm:prSet presAssocID="{8A715129-F32A-43AF-9AD0-DFD32A6B24EB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D8404E5-5AE1-46F7-8DFC-05A2FB79BB57}" type="presOf" srcId="{3771937D-963D-49C6-A923-891AD82C8718}" destId="{25D75BED-0661-4D6A-AE71-7159B22F801C}" srcOrd="0" destOrd="0" presId="urn:microsoft.com/office/officeart/2005/8/layout/vProcess5"/>
    <dgm:cxn modelId="{A6CC4456-F1DD-4573-B5C9-AB02F05AFBB4}" type="presOf" srcId="{C998C51A-952C-4E13-9AF9-6B7FD47F7DCE}" destId="{31D6A4DB-66C8-4112-9B7C-0ED22F6CFB5B}" srcOrd="1" destOrd="0" presId="urn:microsoft.com/office/officeart/2005/8/layout/vProcess5"/>
    <dgm:cxn modelId="{41FBBC6C-81E6-4995-8B8D-C84F2A742429}" type="presOf" srcId="{ABD20AAA-B8E3-40D8-8522-F7BB412E55E8}" destId="{E0DC2B04-9350-4F48-987E-A3EB74994FCE}" srcOrd="0" destOrd="0" presId="urn:microsoft.com/office/officeart/2005/8/layout/vProcess5"/>
    <dgm:cxn modelId="{9936461B-FCED-4BEF-A95F-FB92BB1689A3}" srcId="{8A715129-F32A-43AF-9AD0-DFD32A6B24EB}" destId="{0368CDE3-DB25-4858-A325-ABBEDB7023FD}" srcOrd="3" destOrd="0" parTransId="{5F152AF4-72E6-49C2-B9E8-05B7BC9D0BCA}" sibTransId="{84D55DC3-053F-4435-A8EE-E0284B3AE301}"/>
    <dgm:cxn modelId="{7FD5F187-43EB-43A4-9050-3B48BCABED6B}" type="presOf" srcId="{ABD20AAA-B8E3-40D8-8522-F7BB412E55E8}" destId="{D32A53BF-B9B0-49FD-B51E-F02FA5C9FA35}" srcOrd="1" destOrd="0" presId="urn:microsoft.com/office/officeart/2005/8/layout/vProcess5"/>
    <dgm:cxn modelId="{58DB5B8E-FAD5-42C8-9876-FB4E1D4B9919}" srcId="{8A715129-F32A-43AF-9AD0-DFD32A6B24EB}" destId="{3771937D-963D-49C6-A923-891AD82C8718}" srcOrd="2" destOrd="0" parTransId="{4F94B683-3FCD-4F2F-A175-DC1A56EEFF64}" sibTransId="{CC7DA899-BBE6-490A-8D49-7C1AE80F283E}"/>
    <dgm:cxn modelId="{2C7B5066-A59B-49BB-88D8-BD35B515BE37}" type="presOf" srcId="{3771937D-963D-49C6-A923-891AD82C8718}" destId="{B2E4259E-B2B8-4853-B97A-A0B7FC67B9F5}" srcOrd="1" destOrd="0" presId="urn:microsoft.com/office/officeart/2005/8/layout/vProcess5"/>
    <dgm:cxn modelId="{AFAE1325-3782-44B8-B3B6-9AF647DBC28F}" type="presOf" srcId="{262BD063-D586-45CE-A7AA-7B1C9C114236}" destId="{3D6B93AA-1C74-4D69-81DF-CC97B9C54CFA}" srcOrd="0" destOrd="0" presId="urn:microsoft.com/office/officeart/2005/8/layout/vProcess5"/>
    <dgm:cxn modelId="{8812F592-40CB-4594-BD6F-B981E91E9DB9}" type="presOf" srcId="{0368CDE3-DB25-4858-A325-ABBEDB7023FD}" destId="{51C9AC15-886F-482B-8512-010B489E0F8F}" srcOrd="1" destOrd="0" presId="urn:microsoft.com/office/officeart/2005/8/layout/vProcess5"/>
    <dgm:cxn modelId="{07A68BF1-E14C-42C6-8369-56EAE7283DE0}" type="presOf" srcId="{C998C51A-952C-4E13-9AF9-6B7FD47F7DCE}" destId="{0AA4F461-B40E-4E0D-A5DF-F121F5131D20}" srcOrd="0" destOrd="0" presId="urn:microsoft.com/office/officeart/2005/8/layout/vProcess5"/>
    <dgm:cxn modelId="{76F74437-D2DB-495B-B538-31460515EACA}" srcId="{8A715129-F32A-43AF-9AD0-DFD32A6B24EB}" destId="{ABD20AAA-B8E3-40D8-8522-F7BB412E55E8}" srcOrd="0" destOrd="0" parTransId="{21B6910F-FB0A-42DB-A795-28FEFF497845}" sibTransId="{262BD063-D586-45CE-A7AA-7B1C9C114236}"/>
    <dgm:cxn modelId="{D8A96A30-37EA-48EA-BAB6-F6DA3417BF7E}" type="presOf" srcId="{8A715129-F32A-43AF-9AD0-DFD32A6B24EB}" destId="{61A87D0C-AE79-4DF5-B316-EC6C877DDC7B}" srcOrd="0" destOrd="0" presId="urn:microsoft.com/office/officeart/2005/8/layout/vProcess5"/>
    <dgm:cxn modelId="{8F3E88B6-5203-4184-9C9C-BEE12B68E2C3}" type="presOf" srcId="{CC7DA899-BBE6-490A-8D49-7C1AE80F283E}" destId="{724913D7-650F-4DF8-BD2A-A839AD6ADB77}" srcOrd="0" destOrd="0" presId="urn:microsoft.com/office/officeart/2005/8/layout/vProcess5"/>
    <dgm:cxn modelId="{9C967206-2200-43C0-98B4-6FBF0B184A60}" srcId="{8A715129-F32A-43AF-9AD0-DFD32A6B24EB}" destId="{C998C51A-952C-4E13-9AF9-6B7FD47F7DCE}" srcOrd="1" destOrd="0" parTransId="{365DC91F-8500-483E-AE73-74E6F2A1F1AF}" sibTransId="{16830B1E-B6FC-412B-96EF-BA141664395B}"/>
    <dgm:cxn modelId="{E885612F-9FCD-4C74-8CE4-350752CA519C}" type="presOf" srcId="{16830B1E-B6FC-412B-96EF-BA141664395B}" destId="{1FB84CA7-7236-4EAE-B339-D174374D0196}" srcOrd="0" destOrd="0" presId="urn:microsoft.com/office/officeart/2005/8/layout/vProcess5"/>
    <dgm:cxn modelId="{E95ECBFD-2C0D-45DA-8957-7E7A07B0ADBF}" type="presOf" srcId="{0368CDE3-DB25-4858-A325-ABBEDB7023FD}" destId="{C44B1783-FFA2-4C51-8857-335326499674}" srcOrd="0" destOrd="0" presId="urn:microsoft.com/office/officeart/2005/8/layout/vProcess5"/>
    <dgm:cxn modelId="{F2A8A1D1-2900-45C7-B06F-89CEB67BC1A4}" type="presParOf" srcId="{61A87D0C-AE79-4DF5-B316-EC6C877DDC7B}" destId="{6F79656F-2E90-4DF2-A750-CA7EA5CC6D42}" srcOrd="0" destOrd="0" presId="urn:microsoft.com/office/officeart/2005/8/layout/vProcess5"/>
    <dgm:cxn modelId="{FB92B8D9-3CA8-4F44-B5E5-225D2FCCDBCF}" type="presParOf" srcId="{61A87D0C-AE79-4DF5-B316-EC6C877DDC7B}" destId="{E0DC2B04-9350-4F48-987E-A3EB74994FCE}" srcOrd="1" destOrd="0" presId="urn:microsoft.com/office/officeart/2005/8/layout/vProcess5"/>
    <dgm:cxn modelId="{97F1CB60-9500-4EB0-AE70-4D65D062309C}" type="presParOf" srcId="{61A87D0C-AE79-4DF5-B316-EC6C877DDC7B}" destId="{0AA4F461-B40E-4E0D-A5DF-F121F5131D20}" srcOrd="2" destOrd="0" presId="urn:microsoft.com/office/officeart/2005/8/layout/vProcess5"/>
    <dgm:cxn modelId="{927687B3-5B59-4121-B813-7FEEA777B504}" type="presParOf" srcId="{61A87D0C-AE79-4DF5-B316-EC6C877DDC7B}" destId="{25D75BED-0661-4D6A-AE71-7159B22F801C}" srcOrd="3" destOrd="0" presId="urn:microsoft.com/office/officeart/2005/8/layout/vProcess5"/>
    <dgm:cxn modelId="{2D78FAE3-FCB5-4AE0-80A0-CF95EED657AF}" type="presParOf" srcId="{61A87D0C-AE79-4DF5-B316-EC6C877DDC7B}" destId="{C44B1783-FFA2-4C51-8857-335326499674}" srcOrd="4" destOrd="0" presId="urn:microsoft.com/office/officeart/2005/8/layout/vProcess5"/>
    <dgm:cxn modelId="{C9E52496-5315-430B-AE9E-EEC6942CD764}" type="presParOf" srcId="{61A87D0C-AE79-4DF5-B316-EC6C877DDC7B}" destId="{3D6B93AA-1C74-4D69-81DF-CC97B9C54CFA}" srcOrd="5" destOrd="0" presId="urn:microsoft.com/office/officeart/2005/8/layout/vProcess5"/>
    <dgm:cxn modelId="{F8AC96F9-920B-4200-BB7E-8DE76E0D146B}" type="presParOf" srcId="{61A87D0C-AE79-4DF5-B316-EC6C877DDC7B}" destId="{1FB84CA7-7236-4EAE-B339-D174374D0196}" srcOrd="6" destOrd="0" presId="urn:microsoft.com/office/officeart/2005/8/layout/vProcess5"/>
    <dgm:cxn modelId="{E6A066F3-7127-425A-ACFD-3DA2C04D24C1}" type="presParOf" srcId="{61A87D0C-AE79-4DF5-B316-EC6C877DDC7B}" destId="{724913D7-650F-4DF8-BD2A-A839AD6ADB77}" srcOrd="7" destOrd="0" presId="urn:microsoft.com/office/officeart/2005/8/layout/vProcess5"/>
    <dgm:cxn modelId="{B562A3BF-9170-4F41-8BFB-3883EE590368}" type="presParOf" srcId="{61A87D0C-AE79-4DF5-B316-EC6C877DDC7B}" destId="{D32A53BF-B9B0-49FD-B51E-F02FA5C9FA35}" srcOrd="8" destOrd="0" presId="urn:microsoft.com/office/officeart/2005/8/layout/vProcess5"/>
    <dgm:cxn modelId="{51A10CBB-7218-4FA6-BDAE-15E8274C58F7}" type="presParOf" srcId="{61A87D0C-AE79-4DF5-B316-EC6C877DDC7B}" destId="{31D6A4DB-66C8-4112-9B7C-0ED22F6CFB5B}" srcOrd="9" destOrd="0" presId="urn:microsoft.com/office/officeart/2005/8/layout/vProcess5"/>
    <dgm:cxn modelId="{3CCFE2D8-5957-4EFD-AF63-3970F81B1BF0}" type="presParOf" srcId="{61A87D0C-AE79-4DF5-B316-EC6C877DDC7B}" destId="{B2E4259E-B2B8-4853-B97A-A0B7FC67B9F5}" srcOrd="10" destOrd="0" presId="urn:microsoft.com/office/officeart/2005/8/layout/vProcess5"/>
    <dgm:cxn modelId="{E46C886B-2DBF-4709-BE9E-A866B388F3D7}" type="presParOf" srcId="{61A87D0C-AE79-4DF5-B316-EC6C877DDC7B}" destId="{51C9AC15-886F-482B-8512-010B489E0F8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D02E1A-567D-4C87-BFE3-C6515D0594C7}" type="doc">
      <dgm:prSet loTypeId="urn:microsoft.com/office/officeart/2005/8/layout/default#1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D2904AE9-899A-4405-825C-59F084560C38}">
      <dgm:prSet/>
      <dgm:spPr/>
      <dgm:t>
        <a:bodyPr/>
        <a:lstStyle/>
        <a:p>
          <a:r>
            <a:rPr lang="hr-HR"/>
            <a:t>Razdoblje Augustovog mira</a:t>
          </a:r>
          <a:endParaRPr lang="en-US"/>
        </a:p>
      </dgm:t>
    </dgm:pt>
    <dgm:pt modelId="{3846C5C3-5A29-45D4-A07D-56DA28762ACE}" type="parTrans" cxnId="{C071CAC2-019C-4D3B-8AB9-7A2C0ECAF93B}">
      <dgm:prSet/>
      <dgm:spPr/>
      <dgm:t>
        <a:bodyPr/>
        <a:lstStyle/>
        <a:p>
          <a:endParaRPr lang="en-US"/>
        </a:p>
      </dgm:t>
    </dgm:pt>
    <dgm:pt modelId="{3FEAE9CF-7F79-4975-AACE-79496559C669}" type="sibTrans" cxnId="{C071CAC2-019C-4D3B-8AB9-7A2C0ECAF93B}">
      <dgm:prSet/>
      <dgm:spPr/>
      <dgm:t>
        <a:bodyPr/>
        <a:lstStyle/>
        <a:p>
          <a:endParaRPr lang="en-US"/>
        </a:p>
      </dgm:t>
    </dgm:pt>
    <dgm:pt modelId="{3DFF3211-690B-4A11-A036-5E556B28B4FA}">
      <dgm:prSet/>
      <dgm:spPr/>
      <dgm:t>
        <a:bodyPr/>
        <a:lstStyle/>
        <a:p>
          <a:r>
            <a:rPr lang="hr-HR"/>
            <a:t>Reforme u Carstvu</a:t>
          </a:r>
          <a:endParaRPr lang="en-US"/>
        </a:p>
      </dgm:t>
    </dgm:pt>
    <dgm:pt modelId="{334A6091-B7D0-4AFE-BD35-B7A2388CDAC4}" type="parTrans" cxnId="{F1436650-4B44-4586-B3D0-7A299EABFEFD}">
      <dgm:prSet/>
      <dgm:spPr/>
      <dgm:t>
        <a:bodyPr/>
        <a:lstStyle/>
        <a:p>
          <a:endParaRPr lang="en-US"/>
        </a:p>
      </dgm:t>
    </dgm:pt>
    <dgm:pt modelId="{30C4B00E-EBCC-49AA-BAA5-758E049C62D9}" type="sibTrans" cxnId="{F1436650-4B44-4586-B3D0-7A299EABFEFD}">
      <dgm:prSet/>
      <dgm:spPr/>
      <dgm:t>
        <a:bodyPr/>
        <a:lstStyle/>
        <a:p>
          <a:endParaRPr lang="en-US"/>
        </a:p>
      </dgm:t>
    </dgm:pt>
    <dgm:pt modelId="{19E52E8D-425E-49A1-9E36-05D788D82DD7}">
      <dgm:prSet/>
      <dgm:spPr/>
      <dgm:t>
        <a:bodyPr/>
        <a:lstStyle/>
        <a:p>
          <a:r>
            <a:rPr lang="hr-HR"/>
            <a:t>Razvoj umjetnosti i znanosti</a:t>
          </a:r>
          <a:endParaRPr lang="en-US"/>
        </a:p>
      </dgm:t>
    </dgm:pt>
    <dgm:pt modelId="{5C4C1E60-BC53-4F16-8FEF-34CACC4415A6}" type="parTrans" cxnId="{01B224AF-E07C-496D-A52C-0F36DB5F946F}">
      <dgm:prSet/>
      <dgm:spPr/>
      <dgm:t>
        <a:bodyPr/>
        <a:lstStyle/>
        <a:p>
          <a:endParaRPr lang="en-US"/>
        </a:p>
      </dgm:t>
    </dgm:pt>
    <dgm:pt modelId="{ED480299-E651-4A45-B2FA-58DC26C9C8CE}" type="sibTrans" cxnId="{01B224AF-E07C-496D-A52C-0F36DB5F946F}">
      <dgm:prSet/>
      <dgm:spPr/>
      <dgm:t>
        <a:bodyPr/>
        <a:lstStyle/>
        <a:p>
          <a:endParaRPr lang="en-US"/>
        </a:p>
      </dgm:t>
    </dgm:pt>
    <dgm:pt modelId="{368F5109-E0A8-4E52-B3CA-0538BC90C6A6}">
      <dgm:prSet/>
      <dgm:spPr/>
      <dgm:t>
        <a:bodyPr/>
        <a:lstStyle/>
        <a:p>
          <a:r>
            <a:rPr lang="hr-HR"/>
            <a:t>Reforme vojske i smanjenje broja legija</a:t>
          </a:r>
          <a:endParaRPr lang="en-US"/>
        </a:p>
      </dgm:t>
    </dgm:pt>
    <dgm:pt modelId="{F3997140-8F4C-4E17-9397-6EC68B93E3FB}" type="parTrans" cxnId="{3C20CACB-47E8-4AD9-A208-FEBC4ABB715D}">
      <dgm:prSet/>
      <dgm:spPr/>
      <dgm:t>
        <a:bodyPr/>
        <a:lstStyle/>
        <a:p>
          <a:endParaRPr lang="en-US"/>
        </a:p>
      </dgm:t>
    </dgm:pt>
    <dgm:pt modelId="{7919AFDD-0A5A-4C7E-B25B-51BFA8E06379}" type="sibTrans" cxnId="{3C20CACB-47E8-4AD9-A208-FEBC4ABB715D}">
      <dgm:prSet/>
      <dgm:spPr/>
      <dgm:t>
        <a:bodyPr/>
        <a:lstStyle/>
        <a:p>
          <a:endParaRPr lang="en-US"/>
        </a:p>
      </dgm:t>
    </dgm:pt>
    <dgm:pt modelId="{4299C082-F4C2-48B9-BC2C-9A4EB1ED6C1C}">
      <dgm:prSet/>
      <dgm:spPr/>
      <dgm:t>
        <a:bodyPr/>
        <a:lstStyle/>
        <a:p>
          <a:r>
            <a:rPr lang="hr-HR"/>
            <a:t>Podjela zemlje veteranima</a:t>
          </a:r>
          <a:endParaRPr lang="en-US"/>
        </a:p>
      </dgm:t>
    </dgm:pt>
    <dgm:pt modelId="{938D0B54-DE99-4CC9-9DEB-EB0C273AFD04}" type="parTrans" cxnId="{CABE890B-5978-4EFD-9FEE-5063BC8DBDD8}">
      <dgm:prSet/>
      <dgm:spPr/>
      <dgm:t>
        <a:bodyPr/>
        <a:lstStyle/>
        <a:p>
          <a:endParaRPr lang="en-US"/>
        </a:p>
      </dgm:t>
    </dgm:pt>
    <dgm:pt modelId="{CEFA029E-8323-43B2-9ADA-8F7F24FE4A58}" type="sibTrans" cxnId="{CABE890B-5978-4EFD-9FEE-5063BC8DBDD8}">
      <dgm:prSet/>
      <dgm:spPr/>
      <dgm:t>
        <a:bodyPr/>
        <a:lstStyle/>
        <a:p>
          <a:endParaRPr lang="en-US"/>
        </a:p>
      </dgm:t>
    </dgm:pt>
    <dgm:pt modelId="{CE9A432F-7012-4330-8804-38416BF6A1AA}">
      <dgm:prSet/>
      <dgm:spPr/>
      <dgm:t>
        <a:bodyPr/>
        <a:lstStyle/>
        <a:p>
          <a:r>
            <a:rPr lang="hr-HR"/>
            <a:t>Romanizacija </a:t>
          </a:r>
          <a:endParaRPr lang="en-US"/>
        </a:p>
      </dgm:t>
    </dgm:pt>
    <dgm:pt modelId="{3B4EF5D6-CE32-4C50-AB83-9CF84475D1E2}" type="parTrans" cxnId="{16BF92B3-8417-4270-9753-2557803F3B8D}">
      <dgm:prSet/>
      <dgm:spPr/>
      <dgm:t>
        <a:bodyPr/>
        <a:lstStyle/>
        <a:p>
          <a:endParaRPr lang="en-US"/>
        </a:p>
      </dgm:t>
    </dgm:pt>
    <dgm:pt modelId="{27F37513-262C-4B76-BA05-F02ED66BC242}" type="sibTrans" cxnId="{16BF92B3-8417-4270-9753-2557803F3B8D}">
      <dgm:prSet/>
      <dgm:spPr/>
      <dgm:t>
        <a:bodyPr/>
        <a:lstStyle/>
        <a:p>
          <a:endParaRPr lang="en-US"/>
        </a:p>
      </dgm:t>
    </dgm:pt>
    <dgm:pt modelId="{488890D4-AD4B-427E-8584-7C8857962CB2}" type="pres">
      <dgm:prSet presAssocID="{D9D02E1A-567D-4C87-BFE3-C6515D0594C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971C7F9-40B4-47DA-BB5A-65A34200DD36}" type="pres">
      <dgm:prSet presAssocID="{D2904AE9-899A-4405-825C-59F084560C3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1977C58-719C-4240-BF0A-83A80AFFBD0F}" type="pres">
      <dgm:prSet presAssocID="{3FEAE9CF-7F79-4975-AACE-79496559C669}" presName="sibTrans" presStyleCnt="0"/>
      <dgm:spPr/>
    </dgm:pt>
    <dgm:pt modelId="{9904372B-CE08-4B7D-8460-9F7D63F6F0BA}" type="pres">
      <dgm:prSet presAssocID="{3DFF3211-690B-4A11-A036-5E556B28B4F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43FBD1D-71EE-4613-A038-1901362889FF}" type="pres">
      <dgm:prSet presAssocID="{30C4B00E-EBCC-49AA-BAA5-758E049C62D9}" presName="sibTrans" presStyleCnt="0"/>
      <dgm:spPr/>
    </dgm:pt>
    <dgm:pt modelId="{B86D487F-B983-4F45-8BF1-D8E2EACD842D}" type="pres">
      <dgm:prSet presAssocID="{19E52E8D-425E-49A1-9E36-05D788D82DD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C1F010A-17E6-40EF-9EBB-B5A4DCDFD354}" type="pres">
      <dgm:prSet presAssocID="{ED480299-E651-4A45-B2FA-58DC26C9C8CE}" presName="sibTrans" presStyleCnt="0"/>
      <dgm:spPr/>
    </dgm:pt>
    <dgm:pt modelId="{949283FB-0CBF-4B41-B919-C86CDDE87589}" type="pres">
      <dgm:prSet presAssocID="{368F5109-E0A8-4E52-B3CA-0538BC90C6A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9BCB731-031A-4D5A-8CBA-D5D895BF4915}" type="pres">
      <dgm:prSet presAssocID="{7919AFDD-0A5A-4C7E-B25B-51BFA8E06379}" presName="sibTrans" presStyleCnt="0"/>
      <dgm:spPr/>
    </dgm:pt>
    <dgm:pt modelId="{F5CA6F6A-B24D-4AAE-8559-BE0FC6CDD0E0}" type="pres">
      <dgm:prSet presAssocID="{4299C082-F4C2-48B9-BC2C-9A4EB1ED6C1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A8AC3E8-BC4C-446B-99C4-8F8F03D95AE5}" type="pres">
      <dgm:prSet presAssocID="{CEFA029E-8323-43B2-9ADA-8F7F24FE4A58}" presName="sibTrans" presStyleCnt="0"/>
      <dgm:spPr/>
    </dgm:pt>
    <dgm:pt modelId="{1C13F145-1A61-42C2-9D3C-7226238C492C}" type="pres">
      <dgm:prSet presAssocID="{CE9A432F-7012-4330-8804-38416BF6A1A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1B224AF-E07C-496D-A52C-0F36DB5F946F}" srcId="{D9D02E1A-567D-4C87-BFE3-C6515D0594C7}" destId="{19E52E8D-425E-49A1-9E36-05D788D82DD7}" srcOrd="2" destOrd="0" parTransId="{5C4C1E60-BC53-4F16-8FEF-34CACC4415A6}" sibTransId="{ED480299-E651-4A45-B2FA-58DC26C9C8CE}"/>
    <dgm:cxn modelId="{3C20CACB-47E8-4AD9-A208-FEBC4ABB715D}" srcId="{D9D02E1A-567D-4C87-BFE3-C6515D0594C7}" destId="{368F5109-E0A8-4E52-B3CA-0538BC90C6A6}" srcOrd="3" destOrd="0" parTransId="{F3997140-8F4C-4E17-9397-6EC68B93E3FB}" sibTransId="{7919AFDD-0A5A-4C7E-B25B-51BFA8E06379}"/>
    <dgm:cxn modelId="{60516680-6B18-4455-9BB5-B70D632D61A1}" type="presOf" srcId="{D9D02E1A-567D-4C87-BFE3-C6515D0594C7}" destId="{488890D4-AD4B-427E-8584-7C8857962CB2}" srcOrd="0" destOrd="0" presId="urn:microsoft.com/office/officeart/2005/8/layout/default#1"/>
    <dgm:cxn modelId="{86364E82-E101-4B74-B0C4-A36CE7C94308}" type="presOf" srcId="{19E52E8D-425E-49A1-9E36-05D788D82DD7}" destId="{B86D487F-B983-4F45-8BF1-D8E2EACD842D}" srcOrd="0" destOrd="0" presId="urn:microsoft.com/office/officeart/2005/8/layout/default#1"/>
    <dgm:cxn modelId="{16BF92B3-8417-4270-9753-2557803F3B8D}" srcId="{D9D02E1A-567D-4C87-BFE3-C6515D0594C7}" destId="{CE9A432F-7012-4330-8804-38416BF6A1AA}" srcOrd="5" destOrd="0" parTransId="{3B4EF5D6-CE32-4C50-AB83-9CF84475D1E2}" sibTransId="{27F37513-262C-4B76-BA05-F02ED66BC242}"/>
    <dgm:cxn modelId="{C071CAC2-019C-4D3B-8AB9-7A2C0ECAF93B}" srcId="{D9D02E1A-567D-4C87-BFE3-C6515D0594C7}" destId="{D2904AE9-899A-4405-825C-59F084560C38}" srcOrd="0" destOrd="0" parTransId="{3846C5C3-5A29-45D4-A07D-56DA28762ACE}" sibTransId="{3FEAE9CF-7F79-4975-AACE-79496559C669}"/>
    <dgm:cxn modelId="{2D9F0D88-F776-48B7-B6BF-8F0F0E3D947B}" type="presOf" srcId="{4299C082-F4C2-48B9-BC2C-9A4EB1ED6C1C}" destId="{F5CA6F6A-B24D-4AAE-8559-BE0FC6CDD0E0}" srcOrd="0" destOrd="0" presId="urn:microsoft.com/office/officeart/2005/8/layout/default#1"/>
    <dgm:cxn modelId="{76C3DD18-82AE-408C-992E-D349B09A35BC}" type="presOf" srcId="{D2904AE9-899A-4405-825C-59F084560C38}" destId="{1971C7F9-40B4-47DA-BB5A-65A34200DD36}" srcOrd="0" destOrd="0" presId="urn:microsoft.com/office/officeart/2005/8/layout/default#1"/>
    <dgm:cxn modelId="{0D702CB5-FA90-4DFA-B0BF-B2CDCFD2307B}" type="presOf" srcId="{368F5109-E0A8-4E52-B3CA-0538BC90C6A6}" destId="{949283FB-0CBF-4B41-B919-C86CDDE87589}" srcOrd="0" destOrd="0" presId="urn:microsoft.com/office/officeart/2005/8/layout/default#1"/>
    <dgm:cxn modelId="{CABE890B-5978-4EFD-9FEE-5063BC8DBDD8}" srcId="{D9D02E1A-567D-4C87-BFE3-C6515D0594C7}" destId="{4299C082-F4C2-48B9-BC2C-9A4EB1ED6C1C}" srcOrd="4" destOrd="0" parTransId="{938D0B54-DE99-4CC9-9DEB-EB0C273AFD04}" sibTransId="{CEFA029E-8323-43B2-9ADA-8F7F24FE4A58}"/>
    <dgm:cxn modelId="{97530100-CBFE-4BCF-B69A-4057F4C46C97}" type="presOf" srcId="{3DFF3211-690B-4A11-A036-5E556B28B4FA}" destId="{9904372B-CE08-4B7D-8460-9F7D63F6F0BA}" srcOrd="0" destOrd="0" presId="urn:microsoft.com/office/officeart/2005/8/layout/default#1"/>
    <dgm:cxn modelId="{97C578B5-7144-460A-A760-3839CDB86C20}" type="presOf" srcId="{CE9A432F-7012-4330-8804-38416BF6A1AA}" destId="{1C13F145-1A61-42C2-9D3C-7226238C492C}" srcOrd="0" destOrd="0" presId="urn:microsoft.com/office/officeart/2005/8/layout/default#1"/>
    <dgm:cxn modelId="{F1436650-4B44-4586-B3D0-7A299EABFEFD}" srcId="{D9D02E1A-567D-4C87-BFE3-C6515D0594C7}" destId="{3DFF3211-690B-4A11-A036-5E556B28B4FA}" srcOrd="1" destOrd="0" parTransId="{334A6091-B7D0-4AFE-BD35-B7A2388CDAC4}" sibTransId="{30C4B00E-EBCC-49AA-BAA5-758E049C62D9}"/>
    <dgm:cxn modelId="{DFB12EA8-38AF-4C37-AB00-40A1BB9A32EE}" type="presParOf" srcId="{488890D4-AD4B-427E-8584-7C8857962CB2}" destId="{1971C7F9-40B4-47DA-BB5A-65A34200DD36}" srcOrd="0" destOrd="0" presId="urn:microsoft.com/office/officeart/2005/8/layout/default#1"/>
    <dgm:cxn modelId="{B6084C42-B9D7-4668-8119-72972A66B708}" type="presParOf" srcId="{488890D4-AD4B-427E-8584-7C8857962CB2}" destId="{61977C58-719C-4240-BF0A-83A80AFFBD0F}" srcOrd="1" destOrd="0" presId="urn:microsoft.com/office/officeart/2005/8/layout/default#1"/>
    <dgm:cxn modelId="{5DEB7D71-26E5-4FAA-878D-23159587E8F6}" type="presParOf" srcId="{488890D4-AD4B-427E-8584-7C8857962CB2}" destId="{9904372B-CE08-4B7D-8460-9F7D63F6F0BA}" srcOrd="2" destOrd="0" presId="urn:microsoft.com/office/officeart/2005/8/layout/default#1"/>
    <dgm:cxn modelId="{1E363AB9-8BFA-4E47-8B31-4953199C00AA}" type="presParOf" srcId="{488890D4-AD4B-427E-8584-7C8857962CB2}" destId="{243FBD1D-71EE-4613-A038-1901362889FF}" srcOrd="3" destOrd="0" presId="urn:microsoft.com/office/officeart/2005/8/layout/default#1"/>
    <dgm:cxn modelId="{686DD2E4-049D-4213-A8E5-DC6D4CDD3AC3}" type="presParOf" srcId="{488890D4-AD4B-427E-8584-7C8857962CB2}" destId="{B86D487F-B983-4F45-8BF1-D8E2EACD842D}" srcOrd="4" destOrd="0" presId="urn:microsoft.com/office/officeart/2005/8/layout/default#1"/>
    <dgm:cxn modelId="{A3D22393-AB47-46D8-8CCF-B44A21F5D6CA}" type="presParOf" srcId="{488890D4-AD4B-427E-8584-7C8857962CB2}" destId="{EC1F010A-17E6-40EF-9EBB-B5A4DCDFD354}" srcOrd="5" destOrd="0" presId="urn:microsoft.com/office/officeart/2005/8/layout/default#1"/>
    <dgm:cxn modelId="{3C295AE0-C6F3-4285-9C56-51857C6FB201}" type="presParOf" srcId="{488890D4-AD4B-427E-8584-7C8857962CB2}" destId="{949283FB-0CBF-4B41-B919-C86CDDE87589}" srcOrd="6" destOrd="0" presId="urn:microsoft.com/office/officeart/2005/8/layout/default#1"/>
    <dgm:cxn modelId="{C941F65F-2803-4A70-A575-039289A66AE0}" type="presParOf" srcId="{488890D4-AD4B-427E-8584-7C8857962CB2}" destId="{E9BCB731-031A-4D5A-8CBA-D5D895BF4915}" srcOrd="7" destOrd="0" presId="urn:microsoft.com/office/officeart/2005/8/layout/default#1"/>
    <dgm:cxn modelId="{6BA5F175-EEA9-47CE-9978-CA775400F825}" type="presParOf" srcId="{488890D4-AD4B-427E-8584-7C8857962CB2}" destId="{F5CA6F6A-B24D-4AAE-8559-BE0FC6CDD0E0}" srcOrd="8" destOrd="0" presId="urn:microsoft.com/office/officeart/2005/8/layout/default#1"/>
    <dgm:cxn modelId="{E21530C1-A3F6-4AF6-BC0F-29C11ED8BF80}" type="presParOf" srcId="{488890D4-AD4B-427E-8584-7C8857962CB2}" destId="{3A8AC3E8-BC4C-446B-99C4-8F8F03D95AE5}" srcOrd="9" destOrd="0" presId="urn:microsoft.com/office/officeart/2005/8/layout/default#1"/>
    <dgm:cxn modelId="{41B25892-7B32-487B-BF71-53DED5E4BA64}" type="presParOf" srcId="{488890D4-AD4B-427E-8584-7C8857962CB2}" destId="{1C13F145-1A61-42C2-9D3C-7226238C492C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C25AC7-60CA-4B38-B73D-AAD4D7D559E5}" type="doc">
      <dgm:prSet loTypeId="urn:microsoft.com/office/officeart/2005/8/layout/default#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D14C505-59E5-4D6B-9BA6-C06B9A2E7797}">
      <dgm:prSet/>
      <dgm:spPr/>
      <dgm:t>
        <a:bodyPr/>
        <a:lstStyle/>
        <a:p>
          <a:r>
            <a:rPr lang="hr-HR"/>
            <a:t>Podjela provincija na senatorske i carske</a:t>
          </a:r>
          <a:endParaRPr lang="en-US"/>
        </a:p>
      </dgm:t>
    </dgm:pt>
    <dgm:pt modelId="{CA9D478B-1698-4CB8-AE89-E1B64C49D738}" type="parTrans" cxnId="{85699027-90CE-43EB-9274-B5F6C2FE8532}">
      <dgm:prSet/>
      <dgm:spPr/>
      <dgm:t>
        <a:bodyPr/>
        <a:lstStyle/>
        <a:p>
          <a:endParaRPr lang="en-US"/>
        </a:p>
      </dgm:t>
    </dgm:pt>
    <dgm:pt modelId="{D1B8FEF9-A829-426E-A738-00E298DC81C1}" type="sibTrans" cxnId="{85699027-90CE-43EB-9274-B5F6C2FE8532}">
      <dgm:prSet/>
      <dgm:spPr/>
      <dgm:t>
        <a:bodyPr/>
        <a:lstStyle/>
        <a:p>
          <a:endParaRPr lang="en-US"/>
        </a:p>
      </dgm:t>
    </dgm:pt>
    <dgm:pt modelId="{5358F3F9-6511-4DD3-B463-13A54CCA9DF7}">
      <dgm:prSet/>
      <dgm:spPr/>
      <dgm:t>
        <a:bodyPr/>
        <a:lstStyle/>
        <a:p>
          <a:r>
            <a:rPr lang="hr-HR"/>
            <a:t>Limes, utvrđena državna granica na rijekama Rajni i Dunavu</a:t>
          </a:r>
          <a:endParaRPr lang="en-US"/>
        </a:p>
      </dgm:t>
    </dgm:pt>
    <dgm:pt modelId="{D158727A-CEAE-4DEF-B9F3-D0F59211DCE9}" type="parTrans" cxnId="{9AA14E5F-EDBC-4DC2-8437-9D4D7F0F1F90}">
      <dgm:prSet/>
      <dgm:spPr/>
      <dgm:t>
        <a:bodyPr/>
        <a:lstStyle/>
        <a:p>
          <a:endParaRPr lang="en-US"/>
        </a:p>
      </dgm:t>
    </dgm:pt>
    <dgm:pt modelId="{EC37BA62-7424-4704-AF49-195260EAA030}" type="sibTrans" cxnId="{9AA14E5F-EDBC-4DC2-8437-9D4D7F0F1F90}">
      <dgm:prSet/>
      <dgm:spPr/>
      <dgm:t>
        <a:bodyPr/>
        <a:lstStyle/>
        <a:p>
          <a:endParaRPr lang="en-US"/>
        </a:p>
      </dgm:t>
    </dgm:pt>
    <dgm:pt modelId="{06D8CF1B-B1A2-411B-AF67-E0D24C0D227C}">
      <dgm:prSet/>
      <dgm:spPr/>
      <dgm:t>
        <a:bodyPr/>
        <a:lstStyle/>
        <a:p>
          <a:r>
            <a:rPr lang="hr-HR" dirty="0"/>
            <a:t>Ustanak dvojice </a:t>
          </a:r>
          <a:r>
            <a:rPr lang="hr-HR" dirty="0" err="1"/>
            <a:t>Batona</a:t>
          </a:r>
          <a:r>
            <a:rPr lang="hr-HR" dirty="0"/>
            <a:t> (6. godina)</a:t>
          </a:r>
          <a:endParaRPr lang="en-US" dirty="0"/>
        </a:p>
      </dgm:t>
    </dgm:pt>
    <dgm:pt modelId="{770CC762-AAAD-4D5D-A17D-95EEA931924F}" type="parTrans" cxnId="{569F824D-A9B1-4B6A-B516-E7A8CF3A0A86}">
      <dgm:prSet/>
      <dgm:spPr/>
      <dgm:t>
        <a:bodyPr/>
        <a:lstStyle/>
        <a:p>
          <a:endParaRPr lang="en-US"/>
        </a:p>
      </dgm:t>
    </dgm:pt>
    <dgm:pt modelId="{6594775C-2CFF-4183-8F34-6E7CA35E6275}" type="sibTrans" cxnId="{569F824D-A9B1-4B6A-B516-E7A8CF3A0A86}">
      <dgm:prSet/>
      <dgm:spPr/>
      <dgm:t>
        <a:bodyPr/>
        <a:lstStyle/>
        <a:p>
          <a:endParaRPr lang="en-US"/>
        </a:p>
      </dgm:t>
    </dgm:pt>
    <dgm:pt modelId="{B27C1FB3-8E81-4C6A-AD87-E9302E78B2C6}">
      <dgm:prSet/>
      <dgm:spPr/>
      <dgm:t>
        <a:bodyPr/>
        <a:lstStyle/>
        <a:p>
          <a:r>
            <a:rPr lang="hr-HR"/>
            <a:t>Tiberije ugušio ustanak ilirskih plemena</a:t>
          </a:r>
          <a:endParaRPr lang="en-US"/>
        </a:p>
      </dgm:t>
    </dgm:pt>
    <dgm:pt modelId="{2CA32796-5F0C-4978-8DFD-E21789E33DC3}" type="parTrans" cxnId="{1D07AD4E-5775-40F4-8422-AF1947EDD854}">
      <dgm:prSet/>
      <dgm:spPr/>
      <dgm:t>
        <a:bodyPr/>
        <a:lstStyle/>
        <a:p>
          <a:endParaRPr lang="en-US"/>
        </a:p>
      </dgm:t>
    </dgm:pt>
    <dgm:pt modelId="{0F117400-0E97-45DC-854E-440359F6D094}" type="sibTrans" cxnId="{1D07AD4E-5775-40F4-8422-AF1947EDD854}">
      <dgm:prSet/>
      <dgm:spPr/>
      <dgm:t>
        <a:bodyPr/>
        <a:lstStyle/>
        <a:p>
          <a:endParaRPr lang="en-US"/>
        </a:p>
      </dgm:t>
    </dgm:pt>
    <dgm:pt modelId="{E5BEF24D-6C64-4ED4-8954-C1ACC2B74C40}">
      <dgm:prSet/>
      <dgm:spPr/>
      <dgm:t>
        <a:bodyPr/>
        <a:lstStyle/>
        <a:p>
          <a:r>
            <a:rPr lang="hr-HR"/>
            <a:t>Podjela Ilirika na Panoniju i Dalmaciju</a:t>
          </a:r>
          <a:endParaRPr lang="en-US"/>
        </a:p>
      </dgm:t>
    </dgm:pt>
    <dgm:pt modelId="{4008AA5B-0747-43CD-AADB-8CC5EDDAD734}" type="parTrans" cxnId="{58EC3B4A-ED57-482C-A375-1ADFB249B987}">
      <dgm:prSet/>
      <dgm:spPr/>
      <dgm:t>
        <a:bodyPr/>
        <a:lstStyle/>
        <a:p>
          <a:endParaRPr lang="en-US"/>
        </a:p>
      </dgm:t>
    </dgm:pt>
    <dgm:pt modelId="{03EBFF54-297B-4EF1-BC6E-95A6C64E09C4}" type="sibTrans" cxnId="{58EC3B4A-ED57-482C-A375-1ADFB249B987}">
      <dgm:prSet/>
      <dgm:spPr/>
      <dgm:t>
        <a:bodyPr/>
        <a:lstStyle/>
        <a:p>
          <a:endParaRPr lang="en-US"/>
        </a:p>
      </dgm:t>
    </dgm:pt>
    <dgm:pt modelId="{3209EBAD-B943-41F4-B8DB-A13292CA6245}">
      <dgm:prSet/>
      <dgm:spPr/>
      <dgm:t>
        <a:bodyPr/>
        <a:lstStyle/>
        <a:p>
          <a:r>
            <a:rPr lang="hr-HR"/>
            <a:t>Histrija pripojena Carstvu</a:t>
          </a:r>
          <a:endParaRPr lang="en-US"/>
        </a:p>
      </dgm:t>
    </dgm:pt>
    <dgm:pt modelId="{90D2B4BC-A8E9-4D66-B35F-91A6ABC06728}" type="parTrans" cxnId="{2217CCC0-84BF-40C2-BFCC-47D22FF8261A}">
      <dgm:prSet/>
      <dgm:spPr/>
      <dgm:t>
        <a:bodyPr/>
        <a:lstStyle/>
        <a:p>
          <a:endParaRPr lang="en-US"/>
        </a:p>
      </dgm:t>
    </dgm:pt>
    <dgm:pt modelId="{F286B281-3F33-4BA6-89D8-C4D757519D47}" type="sibTrans" cxnId="{2217CCC0-84BF-40C2-BFCC-47D22FF8261A}">
      <dgm:prSet/>
      <dgm:spPr/>
      <dgm:t>
        <a:bodyPr/>
        <a:lstStyle/>
        <a:p>
          <a:endParaRPr lang="en-US"/>
        </a:p>
      </dgm:t>
    </dgm:pt>
    <dgm:pt modelId="{F088EF9A-10CD-4FC3-95ED-C09D75EAFE24}" type="pres">
      <dgm:prSet presAssocID="{7AC25AC7-60CA-4B38-B73D-AAD4D7D559E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FE6F031-0CF1-4DF3-9180-A450FDCE1535}" type="pres">
      <dgm:prSet presAssocID="{DD14C505-59E5-4D6B-9BA6-C06B9A2E779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00E4221-17A5-4243-A3B2-A0DAADEB5AF3}" type="pres">
      <dgm:prSet presAssocID="{D1B8FEF9-A829-426E-A738-00E298DC81C1}" presName="sibTrans" presStyleCnt="0"/>
      <dgm:spPr/>
    </dgm:pt>
    <dgm:pt modelId="{488B8076-504B-413A-AB04-2F96DC0BB0A3}" type="pres">
      <dgm:prSet presAssocID="{5358F3F9-6511-4DD3-B463-13A54CCA9DF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FFAD313-03D1-4D0A-A0EF-778148B11243}" type="pres">
      <dgm:prSet presAssocID="{EC37BA62-7424-4704-AF49-195260EAA030}" presName="sibTrans" presStyleCnt="0"/>
      <dgm:spPr/>
    </dgm:pt>
    <dgm:pt modelId="{6F451BF7-C81F-4290-B4FE-0E4C344FCAC9}" type="pres">
      <dgm:prSet presAssocID="{06D8CF1B-B1A2-411B-AF67-E0D24C0D227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E62E642-7B79-4CD1-A474-882A0336005C}" type="pres">
      <dgm:prSet presAssocID="{6594775C-2CFF-4183-8F34-6E7CA35E6275}" presName="sibTrans" presStyleCnt="0"/>
      <dgm:spPr/>
    </dgm:pt>
    <dgm:pt modelId="{81CCCC8B-7E3F-473F-A714-4CEA072EA0B3}" type="pres">
      <dgm:prSet presAssocID="{B27C1FB3-8E81-4C6A-AD87-E9302E78B2C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5BCFA0E-6CDC-458B-BA3A-2A3AF01B86DA}" type="pres">
      <dgm:prSet presAssocID="{0F117400-0E97-45DC-854E-440359F6D094}" presName="sibTrans" presStyleCnt="0"/>
      <dgm:spPr/>
    </dgm:pt>
    <dgm:pt modelId="{3FA2344A-8E36-498F-B988-3AF4FB2B6944}" type="pres">
      <dgm:prSet presAssocID="{E5BEF24D-6C64-4ED4-8954-C1ACC2B74C4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5331343-7D47-4772-806E-90C132088E74}" type="pres">
      <dgm:prSet presAssocID="{03EBFF54-297B-4EF1-BC6E-95A6C64E09C4}" presName="sibTrans" presStyleCnt="0"/>
      <dgm:spPr/>
    </dgm:pt>
    <dgm:pt modelId="{8ECC0516-95AA-446C-8CD6-2B76C5B52B7E}" type="pres">
      <dgm:prSet presAssocID="{3209EBAD-B943-41F4-B8DB-A13292CA624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AA14E5F-EDBC-4DC2-8437-9D4D7F0F1F90}" srcId="{7AC25AC7-60CA-4B38-B73D-AAD4D7D559E5}" destId="{5358F3F9-6511-4DD3-B463-13A54CCA9DF7}" srcOrd="1" destOrd="0" parTransId="{D158727A-CEAE-4DEF-B9F3-D0F59211DCE9}" sibTransId="{EC37BA62-7424-4704-AF49-195260EAA030}"/>
    <dgm:cxn modelId="{42A3396D-45C6-4B1A-823F-E8E915F24B70}" type="presOf" srcId="{DD14C505-59E5-4D6B-9BA6-C06B9A2E7797}" destId="{EFE6F031-0CF1-4DF3-9180-A450FDCE1535}" srcOrd="0" destOrd="0" presId="urn:microsoft.com/office/officeart/2005/8/layout/default#2"/>
    <dgm:cxn modelId="{569F824D-A9B1-4B6A-B516-E7A8CF3A0A86}" srcId="{7AC25AC7-60CA-4B38-B73D-AAD4D7D559E5}" destId="{06D8CF1B-B1A2-411B-AF67-E0D24C0D227C}" srcOrd="2" destOrd="0" parTransId="{770CC762-AAAD-4D5D-A17D-95EEA931924F}" sibTransId="{6594775C-2CFF-4183-8F34-6E7CA35E6275}"/>
    <dgm:cxn modelId="{CE1293C3-97CA-4FCF-AC67-294FE7B9E624}" type="presOf" srcId="{7AC25AC7-60CA-4B38-B73D-AAD4D7D559E5}" destId="{F088EF9A-10CD-4FC3-95ED-C09D75EAFE24}" srcOrd="0" destOrd="0" presId="urn:microsoft.com/office/officeart/2005/8/layout/default#2"/>
    <dgm:cxn modelId="{58EC3B4A-ED57-482C-A375-1ADFB249B987}" srcId="{7AC25AC7-60CA-4B38-B73D-AAD4D7D559E5}" destId="{E5BEF24D-6C64-4ED4-8954-C1ACC2B74C40}" srcOrd="4" destOrd="0" parTransId="{4008AA5B-0747-43CD-AADB-8CC5EDDAD734}" sibTransId="{03EBFF54-297B-4EF1-BC6E-95A6C64E09C4}"/>
    <dgm:cxn modelId="{59DB5144-53AF-4C1A-8691-9CE0B02E51EF}" type="presOf" srcId="{E5BEF24D-6C64-4ED4-8954-C1ACC2B74C40}" destId="{3FA2344A-8E36-498F-B988-3AF4FB2B6944}" srcOrd="0" destOrd="0" presId="urn:microsoft.com/office/officeart/2005/8/layout/default#2"/>
    <dgm:cxn modelId="{85699027-90CE-43EB-9274-B5F6C2FE8532}" srcId="{7AC25AC7-60CA-4B38-B73D-AAD4D7D559E5}" destId="{DD14C505-59E5-4D6B-9BA6-C06B9A2E7797}" srcOrd="0" destOrd="0" parTransId="{CA9D478B-1698-4CB8-AE89-E1B64C49D738}" sibTransId="{D1B8FEF9-A829-426E-A738-00E298DC81C1}"/>
    <dgm:cxn modelId="{1D07AD4E-5775-40F4-8422-AF1947EDD854}" srcId="{7AC25AC7-60CA-4B38-B73D-AAD4D7D559E5}" destId="{B27C1FB3-8E81-4C6A-AD87-E9302E78B2C6}" srcOrd="3" destOrd="0" parTransId="{2CA32796-5F0C-4978-8DFD-E21789E33DC3}" sibTransId="{0F117400-0E97-45DC-854E-440359F6D094}"/>
    <dgm:cxn modelId="{4C5ADCC8-ACD8-43F8-AE85-81103B804CAA}" type="presOf" srcId="{3209EBAD-B943-41F4-B8DB-A13292CA6245}" destId="{8ECC0516-95AA-446C-8CD6-2B76C5B52B7E}" srcOrd="0" destOrd="0" presId="urn:microsoft.com/office/officeart/2005/8/layout/default#2"/>
    <dgm:cxn modelId="{03606AA0-FC10-404A-BA23-CF9C9720A4B6}" type="presOf" srcId="{B27C1FB3-8E81-4C6A-AD87-E9302E78B2C6}" destId="{81CCCC8B-7E3F-473F-A714-4CEA072EA0B3}" srcOrd="0" destOrd="0" presId="urn:microsoft.com/office/officeart/2005/8/layout/default#2"/>
    <dgm:cxn modelId="{2217CCC0-84BF-40C2-BFCC-47D22FF8261A}" srcId="{7AC25AC7-60CA-4B38-B73D-AAD4D7D559E5}" destId="{3209EBAD-B943-41F4-B8DB-A13292CA6245}" srcOrd="5" destOrd="0" parTransId="{90D2B4BC-A8E9-4D66-B35F-91A6ABC06728}" sibTransId="{F286B281-3F33-4BA6-89D8-C4D757519D47}"/>
    <dgm:cxn modelId="{31384F60-742A-4F9C-95DC-C88EF8C286E4}" type="presOf" srcId="{5358F3F9-6511-4DD3-B463-13A54CCA9DF7}" destId="{488B8076-504B-413A-AB04-2F96DC0BB0A3}" srcOrd="0" destOrd="0" presId="urn:microsoft.com/office/officeart/2005/8/layout/default#2"/>
    <dgm:cxn modelId="{202D16B5-38AD-43F6-9CB4-01BFE2196053}" type="presOf" srcId="{06D8CF1B-B1A2-411B-AF67-E0D24C0D227C}" destId="{6F451BF7-C81F-4290-B4FE-0E4C344FCAC9}" srcOrd="0" destOrd="0" presId="urn:microsoft.com/office/officeart/2005/8/layout/default#2"/>
    <dgm:cxn modelId="{37A73664-505F-4990-85CB-232F4F7BD159}" type="presParOf" srcId="{F088EF9A-10CD-4FC3-95ED-C09D75EAFE24}" destId="{EFE6F031-0CF1-4DF3-9180-A450FDCE1535}" srcOrd="0" destOrd="0" presId="urn:microsoft.com/office/officeart/2005/8/layout/default#2"/>
    <dgm:cxn modelId="{F801D78A-26A9-4714-B916-1DE90E3A5FCF}" type="presParOf" srcId="{F088EF9A-10CD-4FC3-95ED-C09D75EAFE24}" destId="{B00E4221-17A5-4243-A3B2-A0DAADEB5AF3}" srcOrd="1" destOrd="0" presId="urn:microsoft.com/office/officeart/2005/8/layout/default#2"/>
    <dgm:cxn modelId="{DB0BBE8E-9030-4557-8027-22BA86B91DA8}" type="presParOf" srcId="{F088EF9A-10CD-4FC3-95ED-C09D75EAFE24}" destId="{488B8076-504B-413A-AB04-2F96DC0BB0A3}" srcOrd="2" destOrd="0" presId="urn:microsoft.com/office/officeart/2005/8/layout/default#2"/>
    <dgm:cxn modelId="{BA54E16E-95A8-4B56-90CB-BE3DA5A4A596}" type="presParOf" srcId="{F088EF9A-10CD-4FC3-95ED-C09D75EAFE24}" destId="{1FFAD313-03D1-4D0A-A0EF-778148B11243}" srcOrd="3" destOrd="0" presId="urn:microsoft.com/office/officeart/2005/8/layout/default#2"/>
    <dgm:cxn modelId="{471C0E44-45AB-43D8-81B9-8922AC992810}" type="presParOf" srcId="{F088EF9A-10CD-4FC3-95ED-C09D75EAFE24}" destId="{6F451BF7-C81F-4290-B4FE-0E4C344FCAC9}" srcOrd="4" destOrd="0" presId="urn:microsoft.com/office/officeart/2005/8/layout/default#2"/>
    <dgm:cxn modelId="{6B5B950E-3B9F-45E0-AB74-82C9C8739702}" type="presParOf" srcId="{F088EF9A-10CD-4FC3-95ED-C09D75EAFE24}" destId="{0E62E642-7B79-4CD1-A474-882A0336005C}" srcOrd="5" destOrd="0" presId="urn:microsoft.com/office/officeart/2005/8/layout/default#2"/>
    <dgm:cxn modelId="{0C175B3A-8145-4D30-A5E9-0F15F50B092B}" type="presParOf" srcId="{F088EF9A-10CD-4FC3-95ED-C09D75EAFE24}" destId="{81CCCC8B-7E3F-473F-A714-4CEA072EA0B3}" srcOrd="6" destOrd="0" presId="urn:microsoft.com/office/officeart/2005/8/layout/default#2"/>
    <dgm:cxn modelId="{0B4D6FF4-4775-4A5F-BE17-794635C6FD8D}" type="presParOf" srcId="{F088EF9A-10CD-4FC3-95ED-C09D75EAFE24}" destId="{15BCFA0E-6CDC-458B-BA3A-2A3AF01B86DA}" srcOrd="7" destOrd="0" presId="urn:microsoft.com/office/officeart/2005/8/layout/default#2"/>
    <dgm:cxn modelId="{2517600B-74A4-43EA-A83D-EFD1DD0390F4}" type="presParOf" srcId="{F088EF9A-10CD-4FC3-95ED-C09D75EAFE24}" destId="{3FA2344A-8E36-498F-B988-3AF4FB2B6944}" srcOrd="8" destOrd="0" presId="urn:microsoft.com/office/officeart/2005/8/layout/default#2"/>
    <dgm:cxn modelId="{F19B7AA8-6CD7-4DB5-967E-E9ECA3848026}" type="presParOf" srcId="{F088EF9A-10CD-4FC3-95ED-C09D75EAFE24}" destId="{95331343-7D47-4772-806E-90C132088E74}" srcOrd="9" destOrd="0" presId="urn:microsoft.com/office/officeart/2005/8/layout/default#2"/>
    <dgm:cxn modelId="{DA2D5F6E-A79F-40BC-892B-9C128B93DE97}" type="presParOf" srcId="{F088EF9A-10CD-4FC3-95ED-C09D75EAFE24}" destId="{8ECC0516-95AA-446C-8CD6-2B76C5B52B7E}" srcOrd="1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57248E-5964-4708-B7D0-F44CAAFA5835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E8D05F49-B464-4609-9A2F-FD4B1553E5A5}">
      <dgm:prSet/>
      <dgm:spPr/>
      <dgm:t>
        <a:bodyPr/>
        <a:lstStyle/>
        <a:p>
          <a:r>
            <a:rPr lang="hr-HR"/>
            <a:t>Romanizacija ilirskih područja</a:t>
          </a:r>
          <a:endParaRPr lang="en-US"/>
        </a:p>
      </dgm:t>
    </dgm:pt>
    <dgm:pt modelId="{FE31DE39-531A-4DDA-9D9D-03FEC21B86FD}" type="parTrans" cxnId="{12A695AC-591E-4CD2-8486-85F233CC6BE7}">
      <dgm:prSet/>
      <dgm:spPr/>
      <dgm:t>
        <a:bodyPr/>
        <a:lstStyle/>
        <a:p>
          <a:endParaRPr lang="en-US"/>
        </a:p>
      </dgm:t>
    </dgm:pt>
    <dgm:pt modelId="{CBEBEB08-9B64-490D-8D5F-53D04665CAEE}" type="sibTrans" cxnId="{12A695AC-591E-4CD2-8486-85F233CC6BE7}">
      <dgm:prSet/>
      <dgm:spPr/>
      <dgm:t>
        <a:bodyPr/>
        <a:lstStyle/>
        <a:p>
          <a:endParaRPr lang="en-US"/>
        </a:p>
      </dgm:t>
    </dgm:pt>
    <dgm:pt modelId="{3ABB8608-FAB9-4A10-9203-93B6DB17B767}">
      <dgm:prSet/>
      <dgm:spPr/>
      <dgm:t>
        <a:bodyPr/>
        <a:lstStyle/>
        <a:p>
          <a:r>
            <a:rPr lang="hr-HR"/>
            <a:t>Visoki porezi i vojna obveza</a:t>
          </a:r>
          <a:endParaRPr lang="en-US"/>
        </a:p>
      </dgm:t>
    </dgm:pt>
    <dgm:pt modelId="{B289A2A4-A578-461D-BD60-762CA51821E6}" type="parTrans" cxnId="{D95CF5C4-E588-4DA1-AA6B-DE5960B8ECB4}">
      <dgm:prSet/>
      <dgm:spPr/>
      <dgm:t>
        <a:bodyPr/>
        <a:lstStyle/>
        <a:p>
          <a:endParaRPr lang="en-US"/>
        </a:p>
      </dgm:t>
    </dgm:pt>
    <dgm:pt modelId="{CD3BC23C-1631-4C8C-8130-B434A3CFFEC7}" type="sibTrans" cxnId="{D95CF5C4-E588-4DA1-AA6B-DE5960B8ECB4}">
      <dgm:prSet/>
      <dgm:spPr/>
      <dgm:t>
        <a:bodyPr/>
        <a:lstStyle/>
        <a:p>
          <a:endParaRPr lang="en-US"/>
        </a:p>
      </dgm:t>
    </dgm:pt>
    <dgm:pt modelId="{B84CD80E-B11B-4E6A-BE4A-737A3E0C63DB}">
      <dgm:prSet/>
      <dgm:spPr/>
      <dgm:t>
        <a:bodyPr/>
        <a:lstStyle/>
        <a:p>
          <a:r>
            <a:rPr lang="hr-HR"/>
            <a:t>Izgradnja logora, cesta, vodovoda i mostova</a:t>
          </a:r>
          <a:endParaRPr lang="en-US"/>
        </a:p>
      </dgm:t>
    </dgm:pt>
    <dgm:pt modelId="{9421F3B1-F247-4D5C-B5A7-3497C7CA7F9F}" type="parTrans" cxnId="{AF16819C-AC9C-4B1E-A582-C25264F06CA2}">
      <dgm:prSet/>
      <dgm:spPr/>
      <dgm:t>
        <a:bodyPr/>
        <a:lstStyle/>
        <a:p>
          <a:endParaRPr lang="en-US"/>
        </a:p>
      </dgm:t>
    </dgm:pt>
    <dgm:pt modelId="{9C48FCDA-0E5D-422E-8B3B-5184C18F0F8B}" type="sibTrans" cxnId="{AF16819C-AC9C-4B1E-A582-C25264F06CA2}">
      <dgm:prSet/>
      <dgm:spPr/>
      <dgm:t>
        <a:bodyPr/>
        <a:lstStyle/>
        <a:p>
          <a:endParaRPr lang="en-US"/>
        </a:p>
      </dgm:t>
    </dgm:pt>
    <dgm:pt modelId="{1C80619E-9740-4E93-BD5B-F4C1D26DCED2}">
      <dgm:prSet/>
      <dgm:spPr/>
      <dgm:t>
        <a:bodyPr/>
        <a:lstStyle/>
        <a:p>
          <a:r>
            <a:rPr lang="hr-HR"/>
            <a:t>Naseljavanja trgovaca uz logore</a:t>
          </a:r>
          <a:endParaRPr lang="en-US"/>
        </a:p>
      </dgm:t>
    </dgm:pt>
    <dgm:pt modelId="{880A22F9-6D0D-484D-A0EB-0B516644B0D2}" type="parTrans" cxnId="{797C9C9D-3F72-46CB-9212-F8EC774AF36A}">
      <dgm:prSet/>
      <dgm:spPr/>
      <dgm:t>
        <a:bodyPr/>
        <a:lstStyle/>
        <a:p>
          <a:endParaRPr lang="en-US"/>
        </a:p>
      </dgm:t>
    </dgm:pt>
    <dgm:pt modelId="{AD2D8A84-EDD1-4759-B536-88411CA4FF19}" type="sibTrans" cxnId="{797C9C9D-3F72-46CB-9212-F8EC774AF36A}">
      <dgm:prSet/>
      <dgm:spPr/>
      <dgm:t>
        <a:bodyPr/>
        <a:lstStyle/>
        <a:p>
          <a:endParaRPr lang="en-US"/>
        </a:p>
      </dgm:t>
    </dgm:pt>
    <dgm:pt modelId="{4CF4F7DD-401D-4B62-B164-889A3F30A30D}" type="pres">
      <dgm:prSet presAssocID="{1257248E-5964-4708-B7D0-F44CAAFA583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230C6E9-8C31-4C91-91AD-AF75E8073E90}" type="pres">
      <dgm:prSet presAssocID="{1257248E-5964-4708-B7D0-F44CAAFA5835}" presName="dummyMaxCanvas" presStyleCnt="0">
        <dgm:presLayoutVars/>
      </dgm:prSet>
      <dgm:spPr/>
    </dgm:pt>
    <dgm:pt modelId="{823B1E8B-4C6C-4A9C-912F-673FF7712BA0}" type="pres">
      <dgm:prSet presAssocID="{1257248E-5964-4708-B7D0-F44CAAFA5835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E005A0A-07DD-4C21-9B79-4AEE70432FFE}" type="pres">
      <dgm:prSet presAssocID="{1257248E-5964-4708-B7D0-F44CAAFA5835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A955143-4387-43AE-BE66-1E18547DA1BE}" type="pres">
      <dgm:prSet presAssocID="{1257248E-5964-4708-B7D0-F44CAAFA5835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441CF5D-0B63-4F01-B1DF-8BB138B4DF1E}" type="pres">
      <dgm:prSet presAssocID="{1257248E-5964-4708-B7D0-F44CAAFA5835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B4F71D5-DC6E-4E74-9475-742F73B52C2D}" type="pres">
      <dgm:prSet presAssocID="{1257248E-5964-4708-B7D0-F44CAAFA5835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A41806C-6570-4312-B48C-EC16161E4C87}" type="pres">
      <dgm:prSet presAssocID="{1257248E-5964-4708-B7D0-F44CAAFA5835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30E3B6D-BCDF-4215-BA64-53047771CF1C}" type="pres">
      <dgm:prSet presAssocID="{1257248E-5964-4708-B7D0-F44CAAFA5835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8846472-EA31-410D-BC48-E77CF4D1E1C2}" type="pres">
      <dgm:prSet presAssocID="{1257248E-5964-4708-B7D0-F44CAAFA5835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1D0CD8D-B5F4-48A6-8811-46E6CCCF1697}" type="pres">
      <dgm:prSet presAssocID="{1257248E-5964-4708-B7D0-F44CAAFA5835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1CCBE97-F147-466A-929A-118A8812EF5F}" type="pres">
      <dgm:prSet presAssocID="{1257248E-5964-4708-B7D0-F44CAAFA5835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2501503-2051-4AFF-B7FD-312F6D1519D8}" type="pres">
      <dgm:prSet presAssocID="{1257248E-5964-4708-B7D0-F44CAAFA5835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43AFACD0-DE84-456C-A9C2-C8624EB32911}" type="presOf" srcId="{E8D05F49-B464-4609-9A2F-FD4B1553E5A5}" destId="{F8846472-EA31-410D-BC48-E77CF4D1E1C2}" srcOrd="1" destOrd="0" presId="urn:microsoft.com/office/officeart/2005/8/layout/vProcess5"/>
    <dgm:cxn modelId="{1477FB1F-2B49-4868-A345-52D61AEE74D4}" type="presOf" srcId="{3ABB8608-FAB9-4A10-9203-93B6DB17B767}" destId="{A1D0CD8D-B5F4-48A6-8811-46E6CCCF1697}" srcOrd="1" destOrd="0" presId="urn:microsoft.com/office/officeart/2005/8/layout/vProcess5"/>
    <dgm:cxn modelId="{ABE42F4A-ECE8-4D39-BAF2-09E9ABDFA0F3}" type="presOf" srcId="{B84CD80E-B11B-4E6A-BE4A-737A3E0C63DB}" destId="{0A955143-4387-43AE-BE66-1E18547DA1BE}" srcOrd="0" destOrd="0" presId="urn:microsoft.com/office/officeart/2005/8/layout/vProcess5"/>
    <dgm:cxn modelId="{92620D29-1362-4AB0-93E0-C4BB0C48FF80}" type="presOf" srcId="{B84CD80E-B11B-4E6A-BE4A-737A3E0C63DB}" destId="{D1CCBE97-F147-466A-929A-118A8812EF5F}" srcOrd="1" destOrd="0" presId="urn:microsoft.com/office/officeart/2005/8/layout/vProcess5"/>
    <dgm:cxn modelId="{AF16819C-AC9C-4B1E-A582-C25264F06CA2}" srcId="{1257248E-5964-4708-B7D0-F44CAAFA5835}" destId="{B84CD80E-B11B-4E6A-BE4A-737A3E0C63DB}" srcOrd="2" destOrd="0" parTransId="{9421F3B1-F247-4D5C-B5A7-3497C7CA7F9F}" sibTransId="{9C48FCDA-0E5D-422E-8B3B-5184C18F0F8B}"/>
    <dgm:cxn modelId="{8DA62E30-18EC-4219-8705-B45E5F5A3354}" type="presOf" srcId="{3ABB8608-FAB9-4A10-9203-93B6DB17B767}" destId="{2E005A0A-07DD-4C21-9B79-4AEE70432FFE}" srcOrd="0" destOrd="0" presId="urn:microsoft.com/office/officeart/2005/8/layout/vProcess5"/>
    <dgm:cxn modelId="{12A695AC-591E-4CD2-8486-85F233CC6BE7}" srcId="{1257248E-5964-4708-B7D0-F44CAAFA5835}" destId="{E8D05F49-B464-4609-9A2F-FD4B1553E5A5}" srcOrd="0" destOrd="0" parTransId="{FE31DE39-531A-4DDA-9D9D-03FEC21B86FD}" sibTransId="{CBEBEB08-9B64-490D-8D5F-53D04665CAEE}"/>
    <dgm:cxn modelId="{A1CBC915-04A7-4ACE-B87B-1F09F7CB8F65}" type="presOf" srcId="{E8D05F49-B464-4609-9A2F-FD4B1553E5A5}" destId="{823B1E8B-4C6C-4A9C-912F-673FF7712BA0}" srcOrd="0" destOrd="0" presId="urn:microsoft.com/office/officeart/2005/8/layout/vProcess5"/>
    <dgm:cxn modelId="{58F9EAC4-47E9-433B-8AC9-DCD87D2B8E3D}" type="presOf" srcId="{1257248E-5964-4708-B7D0-F44CAAFA5835}" destId="{4CF4F7DD-401D-4B62-B164-889A3F30A30D}" srcOrd="0" destOrd="0" presId="urn:microsoft.com/office/officeart/2005/8/layout/vProcess5"/>
    <dgm:cxn modelId="{797C9C9D-3F72-46CB-9212-F8EC774AF36A}" srcId="{1257248E-5964-4708-B7D0-F44CAAFA5835}" destId="{1C80619E-9740-4E93-BD5B-F4C1D26DCED2}" srcOrd="3" destOrd="0" parTransId="{880A22F9-6D0D-484D-A0EB-0B516644B0D2}" sibTransId="{AD2D8A84-EDD1-4759-B536-88411CA4FF19}"/>
    <dgm:cxn modelId="{D95CF5C4-E588-4DA1-AA6B-DE5960B8ECB4}" srcId="{1257248E-5964-4708-B7D0-F44CAAFA5835}" destId="{3ABB8608-FAB9-4A10-9203-93B6DB17B767}" srcOrd="1" destOrd="0" parTransId="{B289A2A4-A578-461D-BD60-762CA51821E6}" sibTransId="{CD3BC23C-1631-4C8C-8130-B434A3CFFEC7}"/>
    <dgm:cxn modelId="{BD6E2688-D320-4972-8CBD-FAB07000BD87}" type="presOf" srcId="{1C80619E-9740-4E93-BD5B-F4C1D26DCED2}" destId="{1441CF5D-0B63-4F01-B1DF-8BB138B4DF1E}" srcOrd="0" destOrd="0" presId="urn:microsoft.com/office/officeart/2005/8/layout/vProcess5"/>
    <dgm:cxn modelId="{107CAEE3-0310-48D8-8CE3-696C7E97310E}" type="presOf" srcId="{CD3BC23C-1631-4C8C-8130-B434A3CFFEC7}" destId="{FA41806C-6570-4312-B48C-EC16161E4C87}" srcOrd="0" destOrd="0" presId="urn:microsoft.com/office/officeart/2005/8/layout/vProcess5"/>
    <dgm:cxn modelId="{EB464D3E-8C59-4ECF-9EE1-B6C57B4ADD70}" type="presOf" srcId="{CBEBEB08-9B64-490D-8D5F-53D04665CAEE}" destId="{5B4F71D5-DC6E-4E74-9475-742F73B52C2D}" srcOrd="0" destOrd="0" presId="urn:microsoft.com/office/officeart/2005/8/layout/vProcess5"/>
    <dgm:cxn modelId="{DD559978-3610-401D-86EB-B13CF42DA49D}" type="presOf" srcId="{1C80619E-9740-4E93-BD5B-F4C1D26DCED2}" destId="{A2501503-2051-4AFF-B7FD-312F6D1519D8}" srcOrd="1" destOrd="0" presId="urn:microsoft.com/office/officeart/2005/8/layout/vProcess5"/>
    <dgm:cxn modelId="{2E2F882D-3DD0-4A20-B106-AA77B005A560}" type="presOf" srcId="{9C48FCDA-0E5D-422E-8B3B-5184C18F0F8B}" destId="{430E3B6D-BCDF-4215-BA64-53047771CF1C}" srcOrd="0" destOrd="0" presId="urn:microsoft.com/office/officeart/2005/8/layout/vProcess5"/>
    <dgm:cxn modelId="{7DA1892A-7926-4D29-9E96-57189BB807B5}" type="presParOf" srcId="{4CF4F7DD-401D-4B62-B164-889A3F30A30D}" destId="{D230C6E9-8C31-4C91-91AD-AF75E8073E90}" srcOrd="0" destOrd="0" presId="urn:microsoft.com/office/officeart/2005/8/layout/vProcess5"/>
    <dgm:cxn modelId="{12EC1467-FC8E-4887-B173-0AE6B033FEE1}" type="presParOf" srcId="{4CF4F7DD-401D-4B62-B164-889A3F30A30D}" destId="{823B1E8B-4C6C-4A9C-912F-673FF7712BA0}" srcOrd="1" destOrd="0" presId="urn:microsoft.com/office/officeart/2005/8/layout/vProcess5"/>
    <dgm:cxn modelId="{64EED756-343B-4B3F-8015-34CA32AF63D1}" type="presParOf" srcId="{4CF4F7DD-401D-4B62-B164-889A3F30A30D}" destId="{2E005A0A-07DD-4C21-9B79-4AEE70432FFE}" srcOrd="2" destOrd="0" presId="urn:microsoft.com/office/officeart/2005/8/layout/vProcess5"/>
    <dgm:cxn modelId="{A79D6FDB-8F77-42F6-B12E-1F0B7927E067}" type="presParOf" srcId="{4CF4F7DD-401D-4B62-B164-889A3F30A30D}" destId="{0A955143-4387-43AE-BE66-1E18547DA1BE}" srcOrd="3" destOrd="0" presId="urn:microsoft.com/office/officeart/2005/8/layout/vProcess5"/>
    <dgm:cxn modelId="{E4AE1E3C-F93A-4689-8F8A-B58BF13850DF}" type="presParOf" srcId="{4CF4F7DD-401D-4B62-B164-889A3F30A30D}" destId="{1441CF5D-0B63-4F01-B1DF-8BB138B4DF1E}" srcOrd="4" destOrd="0" presId="urn:microsoft.com/office/officeart/2005/8/layout/vProcess5"/>
    <dgm:cxn modelId="{4B926F6F-365B-4667-88E0-24CD17AD7207}" type="presParOf" srcId="{4CF4F7DD-401D-4B62-B164-889A3F30A30D}" destId="{5B4F71D5-DC6E-4E74-9475-742F73B52C2D}" srcOrd="5" destOrd="0" presId="urn:microsoft.com/office/officeart/2005/8/layout/vProcess5"/>
    <dgm:cxn modelId="{7721F5EF-B1C8-4585-AC19-85893F53AE23}" type="presParOf" srcId="{4CF4F7DD-401D-4B62-B164-889A3F30A30D}" destId="{FA41806C-6570-4312-B48C-EC16161E4C87}" srcOrd="6" destOrd="0" presId="urn:microsoft.com/office/officeart/2005/8/layout/vProcess5"/>
    <dgm:cxn modelId="{63AC6241-16D7-4444-BB34-EE798E4DE50F}" type="presParOf" srcId="{4CF4F7DD-401D-4B62-B164-889A3F30A30D}" destId="{430E3B6D-BCDF-4215-BA64-53047771CF1C}" srcOrd="7" destOrd="0" presId="urn:microsoft.com/office/officeart/2005/8/layout/vProcess5"/>
    <dgm:cxn modelId="{6F71E02C-2016-4D97-BA21-5594436473C6}" type="presParOf" srcId="{4CF4F7DD-401D-4B62-B164-889A3F30A30D}" destId="{F8846472-EA31-410D-BC48-E77CF4D1E1C2}" srcOrd="8" destOrd="0" presId="urn:microsoft.com/office/officeart/2005/8/layout/vProcess5"/>
    <dgm:cxn modelId="{ADDFB1E3-A88C-4AA0-AE87-0A618871FD50}" type="presParOf" srcId="{4CF4F7DD-401D-4B62-B164-889A3F30A30D}" destId="{A1D0CD8D-B5F4-48A6-8811-46E6CCCF1697}" srcOrd="9" destOrd="0" presId="urn:microsoft.com/office/officeart/2005/8/layout/vProcess5"/>
    <dgm:cxn modelId="{454A4D9A-2765-43ED-BA1B-8F194B26DE8A}" type="presParOf" srcId="{4CF4F7DD-401D-4B62-B164-889A3F30A30D}" destId="{D1CCBE97-F147-466A-929A-118A8812EF5F}" srcOrd="10" destOrd="0" presId="urn:microsoft.com/office/officeart/2005/8/layout/vProcess5"/>
    <dgm:cxn modelId="{91058829-846A-4F62-9EDF-9BF43F5087E9}" type="presParOf" srcId="{4CF4F7DD-401D-4B62-B164-889A3F30A30D}" destId="{A2501503-2051-4AFF-B7FD-312F6D1519D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6D5B60-8CB3-4564-8CB7-04B1B0827342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D8AFE0AA-954C-43CF-83F1-F9BB57BB6957}">
      <dgm:prSet/>
      <dgm:spPr/>
      <dgm:t>
        <a:bodyPr/>
        <a:lstStyle/>
        <a:p>
          <a:r>
            <a:rPr lang="hr-HR"/>
            <a:t>Nastavak gospodarskog napretka Carstva</a:t>
          </a:r>
          <a:endParaRPr lang="en-US"/>
        </a:p>
      </dgm:t>
    </dgm:pt>
    <dgm:pt modelId="{3D844F0F-9737-43D2-85F6-090CEC9F96F5}" type="parTrans" cxnId="{B4731B45-069E-44E3-906D-E2CF8F2A9C11}">
      <dgm:prSet/>
      <dgm:spPr/>
      <dgm:t>
        <a:bodyPr/>
        <a:lstStyle/>
        <a:p>
          <a:endParaRPr lang="en-US"/>
        </a:p>
      </dgm:t>
    </dgm:pt>
    <dgm:pt modelId="{C98E21FC-2F04-42E8-AAC5-BC1DC8E342FC}" type="sibTrans" cxnId="{B4731B45-069E-44E3-906D-E2CF8F2A9C11}">
      <dgm:prSet/>
      <dgm:spPr/>
      <dgm:t>
        <a:bodyPr/>
        <a:lstStyle/>
        <a:p>
          <a:endParaRPr lang="en-US"/>
        </a:p>
      </dgm:t>
    </dgm:pt>
    <dgm:pt modelId="{DBC6AAC2-45A9-47A6-84F0-AE8AB9ACBCFC}">
      <dgm:prSet/>
      <dgm:spPr/>
      <dgm:t>
        <a:bodyPr/>
        <a:lstStyle/>
        <a:p>
          <a:r>
            <a:rPr lang="hr-HR"/>
            <a:t>Napredak poljodjelstva, prometa i trgovine</a:t>
          </a:r>
          <a:endParaRPr lang="en-US"/>
        </a:p>
      </dgm:t>
    </dgm:pt>
    <dgm:pt modelId="{B489685A-6FAB-431F-B8B9-A2324DD4B986}" type="parTrans" cxnId="{A6F54CD2-2252-4435-8DB8-05F5FD67EBB8}">
      <dgm:prSet/>
      <dgm:spPr/>
      <dgm:t>
        <a:bodyPr/>
        <a:lstStyle/>
        <a:p>
          <a:endParaRPr lang="en-US"/>
        </a:p>
      </dgm:t>
    </dgm:pt>
    <dgm:pt modelId="{95F103EB-F08E-4C97-9B52-6FFF61CB92BC}" type="sibTrans" cxnId="{A6F54CD2-2252-4435-8DB8-05F5FD67EBB8}">
      <dgm:prSet/>
      <dgm:spPr/>
      <dgm:t>
        <a:bodyPr/>
        <a:lstStyle/>
        <a:p>
          <a:endParaRPr lang="en-US"/>
        </a:p>
      </dgm:t>
    </dgm:pt>
    <dgm:pt modelId="{A14BD5C7-2983-4024-BA34-75EC1F361D71}">
      <dgm:prSet/>
      <dgm:spPr/>
      <dgm:t>
        <a:bodyPr/>
        <a:lstStyle/>
        <a:p>
          <a:r>
            <a:rPr lang="hr-HR"/>
            <a:t>Razgranata mreža cesta i povezanost provincija</a:t>
          </a:r>
          <a:endParaRPr lang="en-US"/>
        </a:p>
      </dgm:t>
    </dgm:pt>
    <dgm:pt modelId="{BFFDCE74-6135-4E8A-BE3D-BD8216984E86}" type="parTrans" cxnId="{21AEB040-F0A2-463C-B416-4275982506C1}">
      <dgm:prSet/>
      <dgm:spPr/>
      <dgm:t>
        <a:bodyPr/>
        <a:lstStyle/>
        <a:p>
          <a:endParaRPr lang="en-US"/>
        </a:p>
      </dgm:t>
    </dgm:pt>
    <dgm:pt modelId="{C1929C6A-06E6-470B-93B9-0CC7FA2A721D}" type="sibTrans" cxnId="{21AEB040-F0A2-463C-B416-4275982506C1}">
      <dgm:prSet/>
      <dgm:spPr/>
      <dgm:t>
        <a:bodyPr/>
        <a:lstStyle/>
        <a:p>
          <a:endParaRPr lang="en-US"/>
        </a:p>
      </dgm:t>
    </dgm:pt>
    <dgm:pt modelId="{1C239BFA-8D0B-4028-87F3-83D054DF03D7}">
      <dgm:prSet/>
      <dgm:spPr/>
      <dgm:t>
        <a:bodyPr/>
        <a:lstStyle/>
        <a:p>
          <a:r>
            <a:rPr lang="hr-HR"/>
            <a:t>Julijevsko-klaudijevska dinastija</a:t>
          </a:r>
          <a:endParaRPr lang="en-US"/>
        </a:p>
      </dgm:t>
    </dgm:pt>
    <dgm:pt modelId="{77BDAF59-86C5-49F8-8694-8AB7BFA6B78A}" type="parTrans" cxnId="{65CE159D-D260-4ABF-9B7A-A341C5A9E5F0}">
      <dgm:prSet/>
      <dgm:spPr/>
      <dgm:t>
        <a:bodyPr/>
        <a:lstStyle/>
        <a:p>
          <a:endParaRPr lang="en-US"/>
        </a:p>
      </dgm:t>
    </dgm:pt>
    <dgm:pt modelId="{9E6598B8-07C7-4D41-8A67-B3FDC5A13AC6}" type="sibTrans" cxnId="{65CE159D-D260-4ABF-9B7A-A341C5A9E5F0}">
      <dgm:prSet/>
      <dgm:spPr/>
      <dgm:t>
        <a:bodyPr/>
        <a:lstStyle/>
        <a:p>
          <a:endParaRPr lang="en-US"/>
        </a:p>
      </dgm:t>
    </dgm:pt>
    <dgm:pt modelId="{DF4283D0-CB2E-4EED-B48F-6D80ACEB5CD2}" type="pres">
      <dgm:prSet presAssocID="{A46D5B60-8CB3-4564-8CB7-04B1B082734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9C51AD5D-9303-4A73-8A10-B722167615B9}" type="pres">
      <dgm:prSet presAssocID="{A46D5B60-8CB3-4564-8CB7-04B1B0827342}" presName="dummyMaxCanvas" presStyleCnt="0">
        <dgm:presLayoutVars/>
      </dgm:prSet>
      <dgm:spPr/>
    </dgm:pt>
    <dgm:pt modelId="{50B2733C-E8F0-47B3-A4A5-73BCFF29E4A7}" type="pres">
      <dgm:prSet presAssocID="{A46D5B60-8CB3-4564-8CB7-04B1B0827342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1CA1CAA-A0DD-4296-BA3B-BF7AB1AA1972}" type="pres">
      <dgm:prSet presAssocID="{A46D5B60-8CB3-4564-8CB7-04B1B0827342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B0F459E-8A9A-4DDE-9E94-6FB697F5CF5D}" type="pres">
      <dgm:prSet presAssocID="{A46D5B60-8CB3-4564-8CB7-04B1B0827342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679654A-B3B3-42F6-92B9-9F43245350AA}" type="pres">
      <dgm:prSet presAssocID="{A46D5B60-8CB3-4564-8CB7-04B1B0827342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DBDAA54-1483-422B-B571-ED0AF8705703}" type="pres">
      <dgm:prSet presAssocID="{A46D5B60-8CB3-4564-8CB7-04B1B0827342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F3511E4-A141-4ADD-9444-FC013A347A5E}" type="pres">
      <dgm:prSet presAssocID="{A46D5B60-8CB3-4564-8CB7-04B1B0827342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848DA23-BC07-4D00-B451-8FC96D77CC2D}" type="pres">
      <dgm:prSet presAssocID="{A46D5B60-8CB3-4564-8CB7-04B1B0827342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32DCB41-91EF-4E90-894A-AB1445F12680}" type="pres">
      <dgm:prSet presAssocID="{A46D5B60-8CB3-4564-8CB7-04B1B0827342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3C62C10-F444-45A8-95DF-F13D91AE5EED}" type="pres">
      <dgm:prSet presAssocID="{A46D5B60-8CB3-4564-8CB7-04B1B0827342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1C4DE1F-AAF2-49CD-9E02-A46C8E88E23C}" type="pres">
      <dgm:prSet presAssocID="{A46D5B60-8CB3-4564-8CB7-04B1B0827342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8252A36-86BA-4242-90AF-81B1BDFED94D}" type="pres">
      <dgm:prSet presAssocID="{A46D5B60-8CB3-4564-8CB7-04B1B0827342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4731B45-069E-44E3-906D-E2CF8F2A9C11}" srcId="{A46D5B60-8CB3-4564-8CB7-04B1B0827342}" destId="{D8AFE0AA-954C-43CF-83F1-F9BB57BB6957}" srcOrd="0" destOrd="0" parTransId="{3D844F0F-9737-43D2-85F6-090CEC9F96F5}" sibTransId="{C98E21FC-2F04-42E8-AAC5-BC1DC8E342FC}"/>
    <dgm:cxn modelId="{A6F54CD2-2252-4435-8DB8-05F5FD67EBB8}" srcId="{A46D5B60-8CB3-4564-8CB7-04B1B0827342}" destId="{DBC6AAC2-45A9-47A6-84F0-AE8AB9ACBCFC}" srcOrd="1" destOrd="0" parTransId="{B489685A-6FAB-431F-B8B9-A2324DD4B986}" sibTransId="{95F103EB-F08E-4C97-9B52-6FFF61CB92BC}"/>
    <dgm:cxn modelId="{D06D5016-2DDE-4DF1-B4A0-C6F531843756}" type="presOf" srcId="{1C239BFA-8D0B-4028-87F3-83D054DF03D7}" destId="{F679654A-B3B3-42F6-92B9-9F43245350AA}" srcOrd="0" destOrd="0" presId="urn:microsoft.com/office/officeart/2005/8/layout/vProcess5"/>
    <dgm:cxn modelId="{89404597-7DD1-4813-A7CC-F73C5E570548}" type="presOf" srcId="{1C239BFA-8D0B-4028-87F3-83D054DF03D7}" destId="{58252A36-86BA-4242-90AF-81B1BDFED94D}" srcOrd="1" destOrd="0" presId="urn:microsoft.com/office/officeart/2005/8/layout/vProcess5"/>
    <dgm:cxn modelId="{88E79DE2-8CE5-449C-992C-7286FD4F574D}" type="presOf" srcId="{D8AFE0AA-954C-43CF-83F1-F9BB57BB6957}" destId="{932DCB41-91EF-4E90-894A-AB1445F12680}" srcOrd="1" destOrd="0" presId="urn:microsoft.com/office/officeart/2005/8/layout/vProcess5"/>
    <dgm:cxn modelId="{CD99DD10-28AB-4E05-BF80-F0DB723E2A40}" type="presOf" srcId="{DBC6AAC2-45A9-47A6-84F0-AE8AB9ACBCFC}" destId="{D1CA1CAA-A0DD-4296-BA3B-BF7AB1AA1972}" srcOrd="0" destOrd="0" presId="urn:microsoft.com/office/officeart/2005/8/layout/vProcess5"/>
    <dgm:cxn modelId="{817BB7BA-26E4-4DD3-B221-B7B3EB8EC590}" type="presOf" srcId="{C98E21FC-2F04-42E8-AAC5-BC1DC8E342FC}" destId="{2DBDAA54-1483-422B-B571-ED0AF8705703}" srcOrd="0" destOrd="0" presId="urn:microsoft.com/office/officeart/2005/8/layout/vProcess5"/>
    <dgm:cxn modelId="{E9356A3D-E570-4AA0-9914-E27B28623C2D}" type="presOf" srcId="{A46D5B60-8CB3-4564-8CB7-04B1B0827342}" destId="{DF4283D0-CB2E-4EED-B48F-6D80ACEB5CD2}" srcOrd="0" destOrd="0" presId="urn:microsoft.com/office/officeart/2005/8/layout/vProcess5"/>
    <dgm:cxn modelId="{BE2789CE-1B89-4978-9CD4-E009BC8D750C}" type="presOf" srcId="{DBC6AAC2-45A9-47A6-84F0-AE8AB9ACBCFC}" destId="{03C62C10-F444-45A8-95DF-F13D91AE5EED}" srcOrd="1" destOrd="0" presId="urn:microsoft.com/office/officeart/2005/8/layout/vProcess5"/>
    <dgm:cxn modelId="{21AEB040-F0A2-463C-B416-4275982506C1}" srcId="{A46D5B60-8CB3-4564-8CB7-04B1B0827342}" destId="{A14BD5C7-2983-4024-BA34-75EC1F361D71}" srcOrd="2" destOrd="0" parTransId="{BFFDCE74-6135-4E8A-BE3D-BD8216984E86}" sibTransId="{C1929C6A-06E6-470B-93B9-0CC7FA2A721D}"/>
    <dgm:cxn modelId="{5779DC02-90AE-4CF7-8928-38FCF6066188}" type="presOf" srcId="{C1929C6A-06E6-470B-93B9-0CC7FA2A721D}" destId="{7848DA23-BC07-4D00-B451-8FC96D77CC2D}" srcOrd="0" destOrd="0" presId="urn:microsoft.com/office/officeart/2005/8/layout/vProcess5"/>
    <dgm:cxn modelId="{ECECC220-C673-434B-8DAD-4E819D4FDB9C}" type="presOf" srcId="{D8AFE0AA-954C-43CF-83F1-F9BB57BB6957}" destId="{50B2733C-E8F0-47B3-A4A5-73BCFF29E4A7}" srcOrd="0" destOrd="0" presId="urn:microsoft.com/office/officeart/2005/8/layout/vProcess5"/>
    <dgm:cxn modelId="{65CE159D-D260-4ABF-9B7A-A341C5A9E5F0}" srcId="{A46D5B60-8CB3-4564-8CB7-04B1B0827342}" destId="{1C239BFA-8D0B-4028-87F3-83D054DF03D7}" srcOrd="3" destOrd="0" parTransId="{77BDAF59-86C5-49F8-8694-8AB7BFA6B78A}" sibTransId="{9E6598B8-07C7-4D41-8A67-B3FDC5A13AC6}"/>
    <dgm:cxn modelId="{031F1D54-53FC-48D0-8049-B173C7677D9F}" type="presOf" srcId="{A14BD5C7-2983-4024-BA34-75EC1F361D71}" destId="{5B0F459E-8A9A-4DDE-9E94-6FB697F5CF5D}" srcOrd="0" destOrd="0" presId="urn:microsoft.com/office/officeart/2005/8/layout/vProcess5"/>
    <dgm:cxn modelId="{F915141A-060C-40B4-AD0A-EFC527EB7FED}" type="presOf" srcId="{A14BD5C7-2983-4024-BA34-75EC1F361D71}" destId="{C1C4DE1F-AAF2-49CD-9E02-A46C8E88E23C}" srcOrd="1" destOrd="0" presId="urn:microsoft.com/office/officeart/2005/8/layout/vProcess5"/>
    <dgm:cxn modelId="{7FB91248-C846-4666-A1CD-E86CCE5D0D70}" type="presOf" srcId="{95F103EB-F08E-4C97-9B52-6FFF61CB92BC}" destId="{FF3511E4-A141-4ADD-9444-FC013A347A5E}" srcOrd="0" destOrd="0" presId="urn:microsoft.com/office/officeart/2005/8/layout/vProcess5"/>
    <dgm:cxn modelId="{800FC74D-05DF-4228-A9BA-7EA368F9C261}" type="presParOf" srcId="{DF4283D0-CB2E-4EED-B48F-6D80ACEB5CD2}" destId="{9C51AD5D-9303-4A73-8A10-B722167615B9}" srcOrd="0" destOrd="0" presId="urn:microsoft.com/office/officeart/2005/8/layout/vProcess5"/>
    <dgm:cxn modelId="{2C0E2F5A-2B52-4B1C-AFD9-F181853C0A11}" type="presParOf" srcId="{DF4283D0-CB2E-4EED-B48F-6D80ACEB5CD2}" destId="{50B2733C-E8F0-47B3-A4A5-73BCFF29E4A7}" srcOrd="1" destOrd="0" presId="urn:microsoft.com/office/officeart/2005/8/layout/vProcess5"/>
    <dgm:cxn modelId="{C72338E3-D917-46A6-972E-61712517FD6C}" type="presParOf" srcId="{DF4283D0-CB2E-4EED-B48F-6D80ACEB5CD2}" destId="{D1CA1CAA-A0DD-4296-BA3B-BF7AB1AA1972}" srcOrd="2" destOrd="0" presId="urn:microsoft.com/office/officeart/2005/8/layout/vProcess5"/>
    <dgm:cxn modelId="{EC2B399E-8522-47AF-9892-D6F829502F47}" type="presParOf" srcId="{DF4283D0-CB2E-4EED-B48F-6D80ACEB5CD2}" destId="{5B0F459E-8A9A-4DDE-9E94-6FB697F5CF5D}" srcOrd="3" destOrd="0" presId="urn:microsoft.com/office/officeart/2005/8/layout/vProcess5"/>
    <dgm:cxn modelId="{C384FE47-807E-406F-ADB4-6F4DE3D9DDED}" type="presParOf" srcId="{DF4283D0-CB2E-4EED-B48F-6D80ACEB5CD2}" destId="{F679654A-B3B3-42F6-92B9-9F43245350AA}" srcOrd="4" destOrd="0" presId="urn:microsoft.com/office/officeart/2005/8/layout/vProcess5"/>
    <dgm:cxn modelId="{59C8E725-13A6-4656-8933-34A260CA42F9}" type="presParOf" srcId="{DF4283D0-CB2E-4EED-B48F-6D80ACEB5CD2}" destId="{2DBDAA54-1483-422B-B571-ED0AF8705703}" srcOrd="5" destOrd="0" presId="urn:microsoft.com/office/officeart/2005/8/layout/vProcess5"/>
    <dgm:cxn modelId="{29960B7D-178B-4AD6-B614-95EC185FC2E3}" type="presParOf" srcId="{DF4283D0-CB2E-4EED-B48F-6D80ACEB5CD2}" destId="{FF3511E4-A141-4ADD-9444-FC013A347A5E}" srcOrd="6" destOrd="0" presId="urn:microsoft.com/office/officeart/2005/8/layout/vProcess5"/>
    <dgm:cxn modelId="{5EE0A939-C133-42E5-B714-7CEE45CFB4E9}" type="presParOf" srcId="{DF4283D0-CB2E-4EED-B48F-6D80ACEB5CD2}" destId="{7848DA23-BC07-4D00-B451-8FC96D77CC2D}" srcOrd="7" destOrd="0" presId="urn:microsoft.com/office/officeart/2005/8/layout/vProcess5"/>
    <dgm:cxn modelId="{FA7FAE8E-9336-4633-B2DB-85E9572B7236}" type="presParOf" srcId="{DF4283D0-CB2E-4EED-B48F-6D80ACEB5CD2}" destId="{932DCB41-91EF-4E90-894A-AB1445F12680}" srcOrd="8" destOrd="0" presId="urn:microsoft.com/office/officeart/2005/8/layout/vProcess5"/>
    <dgm:cxn modelId="{ED157AB9-BF42-4CE7-AD29-5DE65E6E451D}" type="presParOf" srcId="{DF4283D0-CB2E-4EED-B48F-6D80ACEB5CD2}" destId="{03C62C10-F444-45A8-95DF-F13D91AE5EED}" srcOrd="9" destOrd="0" presId="urn:microsoft.com/office/officeart/2005/8/layout/vProcess5"/>
    <dgm:cxn modelId="{2ADC4159-4852-40D5-BE46-EA0E7640123A}" type="presParOf" srcId="{DF4283D0-CB2E-4EED-B48F-6D80ACEB5CD2}" destId="{C1C4DE1F-AAF2-49CD-9E02-A46C8E88E23C}" srcOrd="10" destOrd="0" presId="urn:microsoft.com/office/officeart/2005/8/layout/vProcess5"/>
    <dgm:cxn modelId="{E312212E-65D5-42B4-ACB3-7ABE5C2F4B1E}" type="presParOf" srcId="{DF4283D0-CB2E-4EED-B48F-6D80ACEB5CD2}" destId="{58252A36-86BA-4242-90AF-81B1BDFED94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E75C2C-0005-4EE2-87DD-0FC89AC4C9BD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3E0E73F-CD45-4DF3-83C0-6B769C8E8480}">
      <dgm:prSet/>
      <dgm:spPr/>
      <dgm:t>
        <a:bodyPr/>
        <a:lstStyle/>
        <a:p>
          <a:r>
            <a:rPr lang="hr-HR"/>
            <a:t>U vrijeme cara Klaudija osvojena Britanija</a:t>
          </a:r>
          <a:endParaRPr lang="en-US"/>
        </a:p>
      </dgm:t>
    </dgm:pt>
    <dgm:pt modelId="{40159624-5CA0-496C-9F45-C170AF4A12D0}" type="parTrans" cxnId="{5E0F8074-709C-4C41-B965-887B908B0C78}">
      <dgm:prSet/>
      <dgm:spPr/>
      <dgm:t>
        <a:bodyPr/>
        <a:lstStyle/>
        <a:p>
          <a:endParaRPr lang="en-US"/>
        </a:p>
      </dgm:t>
    </dgm:pt>
    <dgm:pt modelId="{22384869-DB86-4851-BE6A-96BC5251853E}" type="sibTrans" cxnId="{5E0F8074-709C-4C41-B965-887B908B0C78}">
      <dgm:prSet/>
      <dgm:spPr/>
      <dgm:t>
        <a:bodyPr/>
        <a:lstStyle/>
        <a:p>
          <a:endParaRPr lang="en-US"/>
        </a:p>
      </dgm:t>
    </dgm:pt>
    <dgm:pt modelId="{ABB6DAD6-68C6-470B-9F4D-AFCB7B16C494}">
      <dgm:prSet/>
      <dgm:spPr/>
      <dgm:t>
        <a:bodyPr/>
        <a:lstStyle/>
        <a:p>
          <a:r>
            <a:rPr lang="hr-HR"/>
            <a:t>Doba nesigurnosti i urota</a:t>
          </a:r>
          <a:endParaRPr lang="en-US"/>
        </a:p>
      </dgm:t>
    </dgm:pt>
    <dgm:pt modelId="{6F9693BA-C1F8-423C-9AAA-D06D8C194D2B}" type="parTrans" cxnId="{E3C10398-0EB7-4C13-A4CD-B7A60C1CCE11}">
      <dgm:prSet/>
      <dgm:spPr/>
      <dgm:t>
        <a:bodyPr/>
        <a:lstStyle/>
        <a:p>
          <a:endParaRPr lang="en-US"/>
        </a:p>
      </dgm:t>
    </dgm:pt>
    <dgm:pt modelId="{719B34D1-EAC7-401F-8F11-D790A5295A9A}" type="sibTrans" cxnId="{E3C10398-0EB7-4C13-A4CD-B7A60C1CCE11}">
      <dgm:prSet/>
      <dgm:spPr/>
      <dgm:t>
        <a:bodyPr/>
        <a:lstStyle/>
        <a:p>
          <a:endParaRPr lang="en-US"/>
        </a:p>
      </dgm:t>
    </dgm:pt>
    <dgm:pt modelId="{5F5B94B1-1B5E-42B8-AF54-4F5BC39EFBDC}">
      <dgm:prSet/>
      <dgm:spPr/>
      <dgm:t>
        <a:bodyPr/>
        <a:lstStyle/>
        <a:p>
          <a:r>
            <a:rPr lang="hr-HR" dirty="0"/>
            <a:t>Velika uloga pretorijanaca</a:t>
          </a:r>
          <a:endParaRPr lang="en-US" dirty="0"/>
        </a:p>
      </dgm:t>
    </dgm:pt>
    <dgm:pt modelId="{9FF9649B-17B4-4B94-9E21-A1332A7749CA}" type="parTrans" cxnId="{4ED9176B-F4F1-41A5-B2F8-1AF0DB4D8AC7}">
      <dgm:prSet/>
      <dgm:spPr/>
      <dgm:t>
        <a:bodyPr/>
        <a:lstStyle/>
        <a:p>
          <a:endParaRPr lang="en-US"/>
        </a:p>
      </dgm:t>
    </dgm:pt>
    <dgm:pt modelId="{0545F9A9-4853-4AFD-AB0E-3BF2462DE02A}" type="sibTrans" cxnId="{4ED9176B-F4F1-41A5-B2F8-1AF0DB4D8AC7}">
      <dgm:prSet/>
      <dgm:spPr/>
      <dgm:t>
        <a:bodyPr/>
        <a:lstStyle/>
        <a:p>
          <a:endParaRPr lang="en-US"/>
        </a:p>
      </dgm:t>
    </dgm:pt>
    <dgm:pt modelId="{242C439D-2407-4F74-B0EA-2B2AA6E1A899}" type="pres">
      <dgm:prSet presAssocID="{4CE75C2C-0005-4EE2-87DD-0FC89AC4C9B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DEDEBD1-CB99-44A4-86AA-60E63BE92A11}" type="pres">
      <dgm:prSet presAssocID="{4CE75C2C-0005-4EE2-87DD-0FC89AC4C9BD}" presName="dummyMaxCanvas" presStyleCnt="0">
        <dgm:presLayoutVars/>
      </dgm:prSet>
      <dgm:spPr/>
    </dgm:pt>
    <dgm:pt modelId="{133B434E-7BAB-4229-9140-316492E924D4}" type="pres">
      <dgm:prSet presAssocID="{4CE75C2C-0005-4EE2-87DD-0FC89AC4C9BD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4AB4C0F-4026-4603-8B98-7CB9BE452F06}" type="pres">
      <dgm:prSet presAssocID="{4CE75C2C-0005-4EE2-87DD-0FC89AC4C9BD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D95A476-5F8E-40C4-931F-6E4F1ECCAD72}" type="pres">
      <dgm:prSet presAssocID="{4CE75C2C-0005-4EE2-87DD-0FC89AC4C9BD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DAF698D-CA57-4BAD-AB9E-E4F65F13E9AA}" type="pres">
      <dgm:prSet presAssocID="{4CE75C2C-0005-4EE2-87DD-0FC89AC4C9B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CDB46B7-C63C-4511-809D-95E82D6601B9}" type="pres">
      <dgm:prSet presAssocID="{4CE75C2C-0005-4EE2-87DD-0FC89AC4C9BD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348B700-AD15-4FA0-AE78-7EADC9AA71D6}" type="pres">
      <dgm:prSet presAssocID="{4CE75C2C-0005-4EE2-87DD-0FC89AC4C9B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052602A-6068-430C-9D3A-EE481993F6B9}" type="pres">
      <dgm:prSet presAssocID="{4CE75C2C-0005-4EE2-87DD-0FC89AC4C9B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C45AFB0-3115-41FD-AC8E-9DE489B60179}" type="pres">
      <dgm:prSet presAssocID="{4CE75C2C-0005-4EE2-87DD-0FC89AC4C9B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3C10398-0EB7-4C13-A4CD-B7A60C1CCE11}" srcId="{4CE75C2C-0005-4EE2-87DD-0FC89AC4C9BD}" destId="{ABB6DAD6-68C6-470B-9F4D-AFCB7B16C494}" srcOrd="1" destOrd="0" parTransId="{6F9693BA-C1F8-423C-9AAA-D06D8C194D2B}" sibTransId="{719B34D1-EAC7-401F-8F11-D790A5295A9A}"/>
    <dgm:cxn modelId="{9C974279-B093-4A1E-8C53-31843855065A}" type="presOf" srcId="{ABB6DAD6-68C6-470B-9F4D-AFCB7B16C494}" destId="{34AB4C0F-4026-4603-8B98-7CB9BE452F06}" srcOrd="0" destOrd="0" presId="urn:microsoft.com/office/officeart/2005/8/layout/vProcess5"/>
    <dgm:cxn modelId="{A4263E82-AA5E-49B7-BC0C-113A7B7FB3BD}" type="presOf" srcId="{719B34D1-EAC7-401F-8F11-D790A5295A9A}" destId="{2CDB46B7-C63C-4511-809D-95E82D6601B9}" srcOrd="0" destOrd="0" presId="urn:microsoft.com/office/officeart/2005/8/layout/vProcess5"/>
    <dgm:cxn modelId="{4ED9176B-F4F1-41A5-B2F8-1AF0DB4D8AC7}" srcId="{4CE75C2C-0005-4EE2-87DD-0FC89AC4C9BD}" destId="{5F5B94B1-1B5E-42B8-AF54-4F5BC39EFBDC}" srcOrd="2" destOrd="0" parTransId="{9FF9649B-17B4-4B94-9E21-A1332A7749CA}" sibTransId="{0545F9A9-4853-4AFD-AB0E-3BF2462DE02A}"/>
    <dgm:cxn modelId="{CE8E35B7-499A-4853-B8E2-B7259D7DC37D}" type="presOf" srcId="{ABB6DAD6-68C6-470B-9F4D-AFCB7B16C494}" destId="{7052602A-6068-430C-9D3A-EE481993F6B9}" srcOrd="1" destOrd="0" presId="urn:microsoft.com/office/officeart/2005/8/layout/vProcess5"/>
    <dgm:cxn modelId="{4ED318CF-F352-4A2C-97CD-8609407CEF2F}" type="presOf" srcId="{5F5B94B1-1B5E-42B8-AF54-4F5BC39EFBDC}" destId="{ED95A476-5F8E-40C4-931F-6E4F1ECCAD72}" srcOrd="0" destOrd="0" presId="urn:microsoft.com/office/officeart/2005/8/layout/vProcess5"/>
    <dgm:cxn modelId="{1BE85BB7-7F17-42B9-9CA7-7C05325378C8}" type="presOf" srcId="{A3E0E73F-CD45-4DF3-83C0-6B769C8E8480}" destId="{9348B700-AD15-4FA0-AE78-7EADC9AA71D6}" srcOrd="1" destOrd="0" presId="urn:microsoft.com/office/officeart/2005/8/layout/vProcess5"/>
    <dgm:cxn modelId="{21B81D72-075A-49EC-A29B-0AC52480B71F}" type="presOf" srcId="{4CE75C2C-0005-4EE2-87DD-0FC89AC4C9BD}" destId="{242C439D-2407-4F74-B0EA-2B2AA6E1A899}" srcOrd="0" destOrd="0" presId="urn:microsoft.com/office/officeart/2005/8/layout/vProcess5"/>
    <dgm:cxn modelId="{D0E56C98-E2DA-48A5-B83A-3B355E77DBB2}" type="presOf" srcId="{A3E0E73F-CD45-4DF3-83C0-6B769C8E8480}" destId="{133B434E-7BAB-4229-9140-316492E924D4}" srcOrd="0" destOrd="0" presId="urn:microsoft.com/office/officeart/2005/8/layout/vProcess5"/>
    <dgm:cxn modelId="{0DC43487-88A8-4103-80D9-3352C8EBC4E0}" type="presOf" srcId="{5F5B94B1-1B5E-42B8-AF54-4F5BC39EFBDC}" destId="{1C45AFB0-3115-41FD-AC8E-9DE489B60179}" srcOrd="1" destOrd="0" presId="urn:microsoft.com/office/officeart/2005/8/layout/vProcess5"/>
    <dgm:cxn modelId="{4018C357-2377-453F-B4DE-AAD0CA669EC4}" type="presOf" srcId="{22384869-DB86-4851-BE6A-96BC5251853E}" destId="{CDAF698D-CA57-4BAD-AB9E-E4F65F13E9AA}" srcOrd="0" destOrd="0" presId="urn:microsoft.com/office/officeart/2005/8/layout/vProcess5"/>
    <dgm:cxn modelId="{5E0F8074-709C-4C41-B965-887B908B0C78}" srcId="{4CE75C2C-0005-4EE2-87DD-0FC89AC4C9BD}" destId="{A3E0E73F-CD45-4DF3-83C0-6B769C8E8480}" srcOrd="0" destOrd="0" parTransId="{40159624-5CA0-496C-9F45-C170AF4A12D0}" sibTransId="{22384869-DB86-4851-BE6A-96BC5251853E}"/>
    <dgm:cxn modelId="{78CB7521-17C2-4190-A560-93B5EAFD260D}" type="presParOf" srcId="{242C439D-2407-4F74-B0EA-2B2AA6E1A899}" destId="{1DEDEBD1-CB99-44A4-86AA-60E63BE92A11}" srcOrd="0" destOrd="0" presId="urn:microsoft.com/office/officeart/2005/8/layout/vProcess5"/>
    <dgm:cxn modelId="{987B1293-80C9-4551-B62D-F8430890A1DB}" type="presParOf" srcId="{242C439D-2407-4F74-B0EA-2B2AA6E1A899}" destId="{133B434E-7BAB-4229-9140-316492E924D4}" srcOrd="1" destOrd="0" presId="urn:microsoft.com/office/officeart/2005/8/layout/vProcess5"/>
    <dgm:cxn modelId="{8AE6B2CB-83DE-4B85-A0C5-88FA6C95B9A8}" type="presParOf" srcId="{242C439D-2407-4F74-B0EA-2B2AA6E1A899}" destId="{34AB4C0F-4026-4603-8B98-7CB9BE452F06}" srcOrd="2" destOrd="0" presId="urn:microsoft.com/office/officeart/2005/8/layout/vProcess5"/>
    <dgm:cxn modelId="{5FF6C4E7-8C38-4E8F-9AEE-48109836A903}" type="presParOf" srcId="{242C439D-2407-4F74-B0EA-2B2AA6E1A899}" destId="{ED95A476-5F8E-40C4-931F-6E4F1ECCAD72}" srcOrd="3" destOrd="0" presId="urn:microsoft.com/office/officeart/2005/8/layout/vProcess5"/>
    <dgm:cxn modelId="{9B8FF0B3-491C-466F-B0D5-E83005DC88A8}" type="presParOf" srcId="{242C439D-2407-4F74-B0EA-2B2AA6E1A899}" destId="{CDAF698D-CA57-4BAD-AB9E-E4F65F13E9AA}" srcOrd="4" destOrd="0" presId="urn:microsoft.com/office/officeart/2005/8/layout/vProcess5"/>
    <dgm:cxn modelId="{309E4D95-9277-48E6-880B-FAF79E308EBF}" type="presParOf" srcId="{242C439D-2407-4F74-B0EA-2B2AA6E1A899}" destId="{2CDB46B7-C63C-4511-809D-95E82D6601B9}" srcOrd="5" destOrd="0" presId="urn:microsoft.com/office/officeart/2005/8/layout/vProcess5"/>
    <dgm:cxn modelId="{30B83F43-4102-4BF9-A228-EA15119D7558}" type="presParOf" srcId="{242C439D-2407-4F74-B0EA-2B2AA6E1A899}" destId="{9348B700-AD15-4FA0-AE78-7EADC9AA71D6}" srcOrd="6" destOrd="0" presId="urn:microsoft.com/office/officeart/2005/8/layout/vProcess5"/>
    <dgm:cxn modelId="{E22304DF-0972-48FF-A7C4-6ABA2BD4E299}" type="presParOf" srcId="{242C439D-2407-4F74-B0EA-2B2AA6E1A899}" destId="{7052602A-6068-430C-9D3A-EE481993F6B9}" srcOrd="7" destOrd="0" presId="urn:microsoft.com/office/officeart/2005/8/layout/vProcess5"/>
    <dgm:cxn modelId="{B7B7080C-B53D-4BA8-B95E-26E92F7375F0}" type="presParOf" srcId="{242C439D-2407-4F74-B0EA-2B2AA6E1A899}" destId="{1C45AFB0-3115-41FD-AC8E-9DE489B6017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8B260F6-050C-4780-81AE-841B516E76E0}" type="doc">
      <dgm:prSet loTypeId="urn:microsoft.com/office/officeart/2005/8/layout/default#3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14CBB78B-9412-40B7-B6B5-61ABE9943D8B}">
      <dgm:prSet/>
      <dgm:spPr/>
      <dgm:t>
        <a:bodyPr/>
        <a:lstStyle/>
        <a:p>
          <a:r>
            <a:rPr lang="hr-HR"/>
            <a:t>Smrt cara Nerona i sukobi</a:t>
          </a:r>
          <a:endParaRPr lang="en-US"/>
        </a:p>
      </dgm:t>
    </dgm:pt>
    <dgm:pt modelId="{DF4346D8-497F-45B6-A4CA-BE901147D559}" type="parTrans" cxnId="{A84DBEC5-5384-4CEC-B94A-6B9769FDF15B}">
      <dgm:prSet/>
      <dgm:spPr/>
      <dgm:t>
        <a:bodyPr/>
        <a:lstStyle/>
        <a:p>
          <a:endParaRPr lang="en-US"/>
        </a:p>
      </dgm:t>
    </dgm:pt>
    <dgm:pt modelId="{CFA9194B-64B4-487B-A6BD-6B77A3346D75}" type="sibTrans" cxnId="{A84DBEC5-5384-4CEC-B94A-6B9769FDF15B}">
      <dgm:prSet/>
      <dgm:spPr/>
      <dgm:t>
        <a:bodyPr/>
        <a:lstStyle/>
        <a:p>
          <a:endParaRPr lang="en-US"/>
        </a:p>
      </dgm:t>
    </dgm:pt>
    <dgm:pt modelId="{0139040B-5567-4BB7-8199-ADF4FE976FD8}">
      <dgm:prSet/>
      <dgm:spPr/>
      <dgm:t>
        <a:bodyPr/>
        <a:lstStyle/>
        <a:p>
          <a:r>
            <a:rPr lang="hr-HR"/>
            <a:t>Vespazijan na vlasti, vojni car</a:t>
          </a:r>
          <a:endParaRPr lang="en-US"/>
        </a:p>
      </dgm:t>
    </dgm:pt>
    <dgm:pt modelId="{556A7EB7-8D00-4920-A526-13F435331C89}" type="parTrans" cxnId="{282F1F96-C497-46AB-A65C-AB2388760363}">
      <dgm:prSet/>
      <dgm:spPr/>
      <dgm:t>
        <a:bodyPr/>
        <a:lstStyle/>
        <a:p>
          <a:endParaRPr lang="en-US"/>
        </a:p>
      </dgm:t>
    </dgm:pt>
    <dgm:pt modelId="{630B67A9-F11E-4E6F-AF4B-1D9BA98B4E90}" type="sibTrans" cxnId="{282F1F96-C497-46AB-A65C-AB2388760363}">
      <dgm:prSet/>
      <dgm:spPr/>
      <dgm:t>
        <a:bodyPr/>
        <a:lstStyle/>
        <a:p>
          <a:endParaRPr lang="en-US"/>
        </a:p>
      </dgm:t>
    </dgm:pt>
    <dgm:pt modelId="{C1487123-975B-4B43-9AB1-3A3BE7A57131}">
      <dgm:prSet/>
      <dgm:spPr/>
      <dgm:t>
        <a:bodyPr/>
        <a:lstStyle/>
        <a:p>
          <a:r>
            <a:rPr lang="hr-HR"/>
            <a:t>Flavijevska dinastija na vlasti</a:t>
          </a:r>
          <a:endParaRPr lang="en-US"/>
        </a:p>
      </dgm:t>
    </dgm:pt>
    <dgm:pt modelId="{070AB600-56A4-4393-AA55-B03D34DD32C4}" type="parTrans" cxnId="{444C310C-91F9-4725-A9CB-D1D6815A300A}">
      <dgm:prSet/>
      <dgm:spPr/>
      <dgm:t>
        <a:bodyPr/>
        <a:lstStyle/>
        <a:p>
          <a:endParaRPr lang="en-US"/>
        </a:p>
      </dgm:t>
    </dgm:pt>
    <dgm:pt modelId="{1A567A55-42EF-4076-967B-33547E3E47A9}" type="sibTrans" cxnId="{444C310C-91F9-4725-A9CB-D1D6815A300A}">
      <dgm:prSet/>
      <dgm:spPr/>
      <dgm:t>
        <a:bodyPr/>
        <a:lstStyle/>
        <a:p>
          <a:endParaRPr lang="en-US"/>
        </a:p>
      </dgm:t>
    </dgm:pt>
    <dgm:pt modelId="{38C811F4-16DA-417E-B893-0588C918249A}">
      <dgm:prSet/>
      <dgm:spPr/>
      <dgm:t>
        <a:bodyPr/>
        <a:lstStyle/>
        <a:p>
          <a:r>
            <a:rPr lang="hr-HR"/>
            <a:t>Tit i Domicijan, sinovi Vespazijana </a:t>
          </a:r>
          <a:endParaRPr lang="en-US"/>
        </a:p>
      </dgm:t>
    </dgm:pt>
    <dgm:pt modelId="{5DAAE514-EBAE-4155-9346-80C8C5AF933D}" type="parTrans" cxnId="{EA68C1AC-3EB8-460E-A9CE-87E606E18316}">
      <dgm:prSet/>
      <dgm:spPr/>
      <dgm:t>
        <a:bodyPr/>
        <a:lstStyle/>
        <a:p>
          <a:endParaRPr lang="en-US"/>
        </a:p>
      </dgm:t>
    </dgm:pt>
    <dgm:pt modelId="{5B007458-B494-4089-8A2E-10969E7966B9}" type="sibTrans" cxnId="{EA68C1AC-3EB8-460E-A9CE-87E606E18316}">
      <dgm:prSet/>
      <dgm:spPr/>
      <dgm:t>
        <a:bodyPr/>
        <a:lstStyle/>
        <a:p>
          <a:endParaRPr lang="en-US"/>
        </a:p>
      </dgm:t>
    </dgm:pt>
    <dgm:pt modelId="{57950694-F23D-4257-B23D-34DE03B4C4E8}">
      <dgm:prSet/>
      <dgm:spPr/>
      <dgm:t>
        <a:bodyPr/>
        <a:lstStyle/>
        <a:p>
          <a:r>
            <a:rPr lang="hr-HR"/>
            <a:t>Gradnja amfiteatra Koloseja u Rimu</a:t>
          </a:r>
          <a:endParaRPr lang="en-US"/>
        </a:p>
      </dgm:t>
    </dgm:pt>
    <dgm:pt modelId="{5BF442BA-76BB-4CFA-9AC5-D5759A4FCB36}" type="parTrans" cxnId="{E62C8E24-AA03-4978-A77B-879BD6DA6098}">
      <dgm:prSet/>
      <dgm:spPr/>
      <dgm:t>
        <a:bodyPr/>
        <a:lstStyle/>
        <a:p>
          <a:endParaRPr lang="en-US"/>
        </a:p>
      </dgm:t>
    </dgm:pt>
    <dgm:pt modelId="{32BC6151-E500-4B28-9664-5CA165BBA433}" type="sibTrans" cxnId="{E62C8E24-AA03-4978-A77B-879BD6DA6098}">
      <dgm:prSet/>
      <dgm:spPr/>
      <dgm:t>
        <a:bodyPr/>
        <a:lstStyle/>
        <a:p>
          <a:endParaRPr lang="en-US"/>
        </a:p>
      </dgm:t>
    </dgm:pt>
    <dgm:pt modelId="{95711595-3AAB-4D9E-940E-D8189B096A34}">
      <dgm:prSet/>
      <dgm:spPr/>
      <dgm:t>
        <a:bodyPr/>
        <a:lstStyle/>
        <a:p>
          <a:r>
            <a:rPr lang="hr-HR"/>
            <a:t>Manji osvajački ratovi i utvrđivanje granica</a:t>
          </a:r>
          <a:endParaRPr lang="en-US"/>
        </a:p>
      </dgm:t>
    </dgm:pt>
    <dgm:pt modelId="{2CEA5492-31CA-4A95-BCFF-D4147BE1C8E7}" type="parTrans" cxnId="{DCBCECB1-32B7-4CB6-9DAA-58F1CC42581E}">
      <dgm:prSet/>
      <dgm:spPr/>
      <dgm:t>
        <a:bodyPr/>
        <a:lstStyle/>
        <a:p>
          <a:endParaRPr lang="en-US"/>
        </a:p>
      </dgm:t>
    </dgm:pt>
    <dgm:pt modelId="{63A26AD3-E5F3-4E8E-B6DD-B55F9002418F}" type="sibTrans" cxnId="{DCBCECB1-32B7-4CB6-9DAA-58F1CC42581E}">
      <dgm:prSet/>
      <dgm:spPr/>
      <dgm:t>
        <a:bodyPr/>
        <a:lstStyle/>
        <a:p>
          <a:endParaRPr lang="en-US"/>
        </a:p>
      </dgm:t>
    </dgm:pt>
    <dgm:pt modelId="{99C716A1-176B-49A6-A558-D23C53EEB89D}" type="pres">
      <dgm:prSet presAssocID="{D8B260F6-050C-4780-81AE-841B516E76E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2B7459E-C24B-48CC-989B-BB130E2AD8AD}" type="pres">
      <dgm:prSet presAssocID="{14CBB78B-9412-40B7-B6B5-61ABE9943D8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0931172-28A7-4405-BC9A-B02600A30E94}" type="pres">
      <dgm:prSet presAssocID="{CFA9194B-64B4-487B-A6BD-6B77A3346D75}" presName="sibTrans" presStyleCnt="0"/>
      <dgm:spPr/>
    </dgm:pt>
    <dgm:pt modelId="{DA90F5C7-A2F5-483D-ACD3-DE6541F6AE16}" type="pres">
      <dgm:prSet presAssocID="{0139040B-5567-4BB7-8199-ADF4FE976FD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35B3AAC-FE3A-41E6-888F-4AC4E5AC5847}" type="pres">
      <dgm:prSet presAssocID="{630B67A9-F11E-4E6F-AF4B-1D9BA98B4E90}" presName="sibTrans" presStyleCnt="0"/>
      <dgm:spPr/>
    </dgm:pt>
    <dgm:pt modelId="{146A44AE-8443-467F-A4F8-95F14301AD28}" type="pres">
      <dgm:prSet presAssocID="{C1487123-975B-4B43-9AB1-3A3BE7A5713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682110E-88A9-4E3C-99F2-B24DB0E14683}" type="pres">
      <dgm:prSet presAssocID="{1A567A55-42EF-4076-967B-33547E3E47A9}" presName="sibTrans" presStyleCnt="0"/>
      <dgm:spPr/>
    </dgm:pt>
    <dgm:pt modelId="{61AD0D50-2C08-49D8-863E-1F1A5EE850DC}" type="pres">
      <dgm:prSet presAssocID="{38C811F4-16DA-417E-B893-0588C918249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07C1C7F-8D45-40AE-8C77-B794DCDB0370}" type="pres">
      <dgm:prSet presAssocID="{5B007458-B494-4089-8A2E-10969E7966B9}" presName="sibTrans" presStyleCnt="0"/>
      <dgm:spPr/>
    </dgm:pt>
    <dgm:pt modelId="{FFE07151-A620-4877-8185-9E3FCA45223A}" type="pres">
      <dgm:prSet presAssocID="{57950694-F23D-4257-B23D-34DE03B4C4E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65D815A-6B6E-43FB-B274-495EE19D3661}" type="pres">
      <dgm:prSet presAssocID="{32BC6151-E500-4B28-9664-5CA165BBA433}" presName="sibTrans" presStyleCnt="0"/>
      <dgm:spPr/>
    </dgm:pt>
    <dgm:pt modelId="{FEBBD961-DF3E-4C88-8D73-530F43E54CA5}" type="pres">
      <dgm:prSet presAssocID="{95711595-3AAB-4D9E-940E-D8189B096A3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88C0E96-BEE0-4FFE-8D3F-4E50DF45ACA9}" type="presOf" srcId="{D8B260F6-050C-4780-81AE-841B516E76E0}" destId="{99C716A1-176B-49A6-A558-D23C53EEB89D}" srcOrd="0" destOrd="0" presId="urn:microsoft.com/office/officeart/2005/8/layout/default#3"/>
    <dgm:cxn modelId="{EA68C1AC-3EB8-460E-A9CE-87E606E18316}" srcId="{D8B260F6-050C-4780-81AE-841B516E76E0}" destId="{38C811F4-16DA-417E-B893-0588C918249A}" srcOrd="3" destOrd="0" parTransId="{5DAAE514-EBAE-4155-9346-80C8C5AF933D}" sibTransId="{5B007458-B494-4089-8A2E-10969E7966B9}"/>
    <dgm:cxn modelId="{A0B14CE9-E85D-44C1-8F40-21533100737C}" type="presOf" srcId="{38C811F4-16DA-417E-B893-0588C918249A}" destId="{61AD0D50-2C08-49D8-863E-1F1A5EE850DC}" srcOrd="0" destOrd="0" presId="urn:microsoft.com/office/officeart/2005/8/layout/default#3"/>
    <dgm:cxn modelId="{E62C8E24-AA03-4978-A77B-879BD6DA6098}" srcId="{D8B260F6-050C-4780-81AE-841B516E76E0}" destId="{57950694-F23D-4257-B23D-34DE03B4C4E8}" srcOrd="4" destOrd="0" parTransId="{5BF442BA-76BB-4CFA-9AC5-D5759A4FCB36}" sibTransId="{32BC6151-E500-4B28-9664-5CA165BBA433}"/>
    <dgm:cxn modelId="{DCBCECB1-32B7-4CB6-9DAA-58F1CC42581E}" srcId="{D8B260F6-050C-4780-81AE-841B516E76E0}" destId="{95711595-3AAB-4D9E-940E-D8189B096A34}" srcOrd="5" destOrd="0" parTransId="{2CEA5492-31CA-4A95-BCFF-D4147BE1C8E7}" sibTransId="{63A26AD3-E5F3-4E8E-B6DD-B55F9002418F}"/>
    <dgm:cxn modelId="{02020F4B-1275-4316-BC9C-77AF00C7E54A}" type="presOf" srcId="{95711595-3AAB-4D9E-940E-D8189B096A34}" destId="{FEBBD961-DF3E-4C88-8D73-530F43E54CA5}" srcOrd="0" destOrd="0" presId="urn:microsoft.com/office/officeart/2005/8/layout/default#3"/>
    <dgm:cxn modelId="{73D13219-B7F7-44B5-BC0F-58A2D7388A14}" type="presOf" srcId="{C1487123-975B-4B43-9AB1-3A3BE7A57131}" destId="{146A44AE-8443-467F-A4F8-95F14301AD28}" srcOrd="0" destOrd="0" presId="urn:microsoft.com/office/officeart/2005/8/layout/default#3"/>
    <dgm:cxn modelId="{444C310C-91F9-4725-A9CB-D1D6815A300A}" srcId="{D8B260F6-050C-4780-81AE-841B516E76E0}" destId="{C1487123-975B-4B43-9AB1-3A3BE7A57131}" srcOrd="2" destOrd="0" parTransId="{070AB600-56A4-4393-AA55-B03D34DD32C4}" sibTransId="{1A567A55-42EF-4076-967B-33547E3E47A9}"/>
    <dgm:cxn modelId="{DD2A083E-0DE5-42CD-B2C9-609D2E31E2FD}" type="presOf" srcId="{57950694-F23D-4257-B23D-34DE03B4C4E8}" destId="{FFE07151-A620-4877-8185-9E3FCA45223A}" srcOrd="0" destOrd="0" presId="urn:microsoft.com/office/officeart/2005/8/layout/default#3"/>
    <dgm:cxn modelId="{A84DBEC5-5384-4CEC-B94A-6B9769FDF15B}" srcId="{D8B260F6-050C-4780-81AE-841B516E76E0}" destId="{14CBB78B-9412-40B7-B6B5-61ABE9943D8B}" srcOrd="0" destOrd="0" parTransId="{DF4346D8-497F-45B6-A4CA-BE901147D559}" sibTransId="{CFA9194B-64B4-487B-A6BD-6B77A3346D75}"/>
    <dgm:cxn modelId="{282F1F96-C497-46AB-A65C-AB2388760363}" srcId="{D8B260F6-050C-4780-81AE-841B516E76E0}" destId="{0139040B-5567-4BB7-8199-ADF4FE976FD8}" srcOrd="1" destOrd="0" parTransId="{556A7EB7-8D00-4920-A526-13F435331C89}" sibTransId="{630B67A9-F11E-4E6F-AF4B-1D9BA98B4E90}"/>
    <dgm:cxn modelId="{5AF2124A-C5E9-45DB-8125-FB2EEBAE16C5}" type="presOf" srcId="{0139040B-5567-4BB7-8199-ADF4FE976FD8}" destId="{DA90F5C7-A2F5-483D-ACD3-DE6541F6AE16}" srcOrd="0" destOrd="0" presId="urn:microsoft.com/office/officeart/2005/8/layout/default#3"/>
    <dgm:cxn modelId="{0DCC3E85-ADA6-48A7-9B3B-6DA0BDE307E9}" type="presOf" srcId="{14CBB78B-9412-40B7-B6B5-61ABE9943D8B}" destId="{72B7459E-C24B-48CC-989B-BB130E2AD8AD}" srcOrd="0" destOrd="0" presId="urn:microsoft.com/office/officeart/2005/8/layout/default#3"/>
    <dgm:cxn modelId="{D2E7EA15-E009-4520-BCCE-B3BF2104434F}" type="presParOf" srcId="{99C716A1-176B-49A6-A558-D23C53EEB89D}" destId="{72B7459E-C24B-48CC-989B-BB130E2AD8AD}" srcOrd="0" destOrd="0" presId="urn:microsoft.com/office/officeart/2005/8/layout/default#3"/>
    <dgm:cxn modelId="{64DC6F9C-9B97-4923-B42B-14649B055271}" type="presParOf" srcId="{99C716A1-176B-49A6-A558-D23C53EEB89D}" destId="{80931172-28A7-4405-BC9A-B02600A30E94}" srcOrd="1" destOrd="0" presId="urn:microsoft.com/office/officeart/2005/8/layout/default#3"/>
    <dgm:cxn modelId="{1FAF9A5E-9568-418B-914E-0704EAB69D70}" type="presParOf" srcId="{99C716A1-176B-49A6-A558-D23C53EEB89D}" destId="{DA90F5C7-A2F5-483D-ACD3-DE6541F6AE16}" srcOrd="2" destOrd="0" presId="urn:microsoft.com/office/officeart/2005/8/layout/default#3"/>
    <dgm:cxn modelId="{DBBCAC26-4763-4850-84AC-090D2141B5C5}" type="presParOf" srcId="{99C716A1-176B-49A6-A558-D23C53EEB89D}" destId="{535B3AAC-FE3A-41E6-888F-4AC4E5AC5847}" srcOrd="3" destOrd="0" presId="urn:microsoft.com/office/officeart/2005/8/layout/default#3"/>
    <dgm:cxn modelId="{76B146AD-514C-4450-B4FD-1ED732702B8A}" type="presParOf" srcId="{99C716A1-176B-49A6-A558-D23C53EEB89D}" destId="{146A44AE-8443-467F-A4F8-95F14301AD28}" srcOrd="4" destOrd="0" presId="urn:microsoft.com/office/officeart/2005/8/layout/default#3"/>
    <dgm:cxn modelId="{ACEEF328-57D5-4B6D-A54A-BE3A20F2C655}" type="presParOf" srcId="{99C716A1-176B-49A6-A558-D23C53EEB89D}" destId="{6682110E-88A9-4E3C-99F2-B24DB0E14683}" srcOrd="5" destOrd="0" presId="urn:microsoft.com/office/officeart/2005/8/layout/default#3"/>
    <dgm:cxn modelId="{8AB40074-597D-44D1-9346-561B05D3D36E}" type="presParOf" srcId="{99C716A1-176B-49A6-A558-D23C53EEB89D}" destId="{61AD0D50-2C08-49D8-863E-1F1A5EE850DC}" srcOrd="6" destOrd="0" presId="urn:microsoft.com/office/officeart/2005/8/layout/default#3"/>
    <dgm:cxn modelId="{A30D67C7-5AE0-4DB3-97AA-EFB998A4C5BD}" type="presParOf" srcId="{99C716A1-176B-49A6-A558-D23C53EEB89D}" destId="{107C1C7F-8D45-40AE-8C77-B794DCDB0370}" srcOrd="7" destOrd="0" presId="urn:microsoft.com/office/officeart/2005/8/layout/default#3"/>
    <dgm:cxn modelId="{EFEC5DF6-6A88-439A-A61A-172C401DE05C}" type="presParOf" srcId="{99C716A1-176B-49A6-A558-D23C53EEB89D}" destId="{FFE07151-A620-4877-8185-9E3FCA45223A}" srcOrd="8" destOrd="0" presId="urn:microsoft.com/office/officeart/2005/8/layout/default#3"/>
    <dgm:cxn modelId="{F36E1E52-766F-4F51-B9AC-48473E357127}" type="presParOf" srcId="{99C716A1-176B-49A6-A558-D23C53EEB89D}" destId="{B65D815A-6B6E-43FB-B274-495EE19D3661}" srcOrd="9" destOrd="0" presId="urn:microsoft.com/office/officeart/2005/8/layout/default#3"/>
    <dgm:cxn modelId="{C3FABC5B-205F-4907-A2EB-5CA9EDCC25EF}" type="presParOf" srcId="{99C716A1-176B-49A6-A558-D23C53EEB89D}" destId="{FEBBD961-DF3E-4C88-8D73-530F43E54CA5}" srcOrd="10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735B47D-B245-43EF-8859-11D6FE1AF263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42CD77B-D3A5-44BC-9C61-57830EC5C21A}">
      <dgm:prSet custT="1"/>
      <dgm:spPr/>
      <dgm:t>
        <a:bodyPr/>
        <a:lstStyle/>
        <a:p>
          <a:r>
            <a:rPr lang="hr-HR" sz="2000" dirty="0"/>
            <a:t>Završetak rata protiv Židova, rušenje hrama u Jeruzalemu</a:t>
          </a:r>
          <a:endParaRPr lang="en-US" sz="2000" dirty="0"/>
        </a:p>
      </dgm:t>
    </dgm:pt>
    <dgm:pt modelId="{B1FD1043-26DF-42AE-B7FC-D2E7E189F8AF}" type="parTrans" cxnId="{AD5CA2D2-1FE8-410F-9F31-ADA4DDD2229B}">
      <dgm:prSet/>
      <dgm:spPr/>
      <dgm:t>
        <a:bodyPr/>
        <a:lstStyle/>
        <a:p>
          <a:endParaRPr lang="en-US"/>
        </a:p>
      </dgm:t>
    </dgm:pt>
    <dgm:pt modelId="{7EAEA31A-EDFA-489D-8700-FE33EEE17584}" type="sibTrans" cxnId="{AD5CA2D2-1FE8-410F-9F31-ADA4DDD2229B}">
      <dgm:prSet/>
      <dgm:spPr/>
      <dgm:t>
        <a:bodyPr/>
        <a:lstStyle/>
        <a:p>
          <a:endParaRPr lang="en-US"/>
        </a:p>
      </dgm:t>
    </dgm:pt>
    <dgm:pt modelId="{2ED8338A-5DE7-402F-B89C-802F6E49BD11}">
      <dgm:prSet custT="1"/>
      <dgm:spPr/>
      <dgm:t>
        <a:bodyPr/>
        <a:lstStyle/>
        <a:p>
          <a:r>
            <a:rPr lang="hr-HR" sz="2000" dirty="0"/>
            <a:t>Židovi raseljeni po istočnim provincijama</a:t>
          </a:r>
          <a:endParaRPr lang="en-US" sz="2000" dirty="0"/>
        </a:p>
      </dgm:t>
    </dgm:pt>
    <dgm:pt modelId="{E67F9C40-9559-44ED-A653-881F600BFB03}" type="parTrans" cxnId="{32CE0DA6-0C6B-4ED3-AB80-D18809502316}">
      <dgm:prSet/>
      <dgm:spPr/>
      <dgm:t>
        <a:bodyPr/>
        <a:lstStyle/>
        <a:p>
          <a:endParaRPr lang="en-US"/>
        </a:p>
      </dgm:t>
    </dgm:pt>
    <dgm:pt modelId="{626E5D37-9CD0-4058-A0D5-36A9C860DDDC}" type="sibTrans" cxnId="{32CE0DA6-0C6B-4ED3-AB80-D18809502316}">
      <dgm:prSet/>
      <dgm:spPr/>
      <dgm:t>
        <a:bodyPr/>
        <a:lstStyle/>
        <a:p>
          <a:endParaRPr lang="en-US"/>
        </a:p>
      </dgm:t>
    </dgm:pt>
    <dgm:pt modelId="{3D0E4C44-B7D9-4EAD-B85F-011929620FCD}">
      <dgm:prSet custT="1"/>
      <dgm:spPr/>
      <dgm:t>
        <a:bodyPr/>
        <a:lstStyle/>
        <a:p>
          <a:r>
            <a:rPr lang="hr-HR" sz="2000" dirty="0"/>
            <a:t>Erupcija Vezuva i stradanje gradova </a:t>
          </a:r>
          <a:r>
            <a:rPr lang="hr-HR" sz="2000" dirty="0" err="1"/>
            <a:t>Herkulaneja</a:t>
          </a:r>
          <a:r>
            <a:rPr lang="hr-HR" sz="2000" dirty="0"/>
            <a:t>, Pompeja i </a:t>
          </a:r>
          <a:r>
            <a:rPr lang="hr-HR" sz="2000" dirty="0" err="1" smtClean="0"/>
            <a:t>Stabija</a:t>
          </a:r>
          <a:endParaRPr lang="en-US" sz="2000" dirty="0"/>
        </a:p>
      </dgm:t>
    </dgm:pt>
    <dgm:pt modelId="{4B24AFB0-8B6E-444A-8A5A-66D1BBC3BDF3}" type="parTrans" cxnId="{F254E0D4-1B65-4F98-89CF-EFAEF38648F8}">
      <dgm:prSet/>
      <dgm:spPr/>
      <dgm:t>
        <a:bodyPr/>
        <a:lstStyle/>
        <a:p>
          <a:endParaRPr lang="en-US"/>
        </a:p>
      </dgm:t>
    </dgm:pt>
    <dgm:pt modelId="{6BE2D965-1D68-4F97-B42A-7C5F71156199}" type="sibTrans" cxnId="{F254E0D4-1B65-4F98-89CF-EFAEF38648F8}">
      <dgm:prSet/>
      <dgm:spPr/>
      <dgm:t>
        <a:bodyPr/>
        <a:lstStyle/>
        <a:p>
          <a:endParaRPr lang="en-US"/>
        </a:p>
      </dgm:t>
    </dgm:pt>
    <dgm:pt modelId="{25E75DF8-E1A6-42CC-913C-CA8D32D73EDF}">
      <dgm:prSet custT="1"/>
      <dgm:spPr/>
      <dgm:t>
        <a:bodyPr/>
        <a:lstStyle/>
        <a:p>
          <a:r>
            <a:rPr lang="hr-HR" sz="2000" dirty="0"/>
            <a:t>Sačuvani vrijedni povijesni izvori o svakidašnjem životu stanovnika</a:t>
          </a:r>
          <a:endParaRPr lang="en-US" sz="2000" dirty="0"/>
        </a:p>
      </dgm:t>
    </dgm:pt>
    <dgm:pt modelId="{089C3FBC-CA73-4876-A102-A433AB53DBB9}" type="parTrans" cxnId="{188FF081-424D-424D-BCE3-DA87C87357AC}">
      <dgm:prSet/>
      <dgm:spPr/>
      <dgm:t>
        <a:bodyPr/>
        <a:lstStyle/>
        <a:p>
          <a:endParaRPr lang="en-US"/>
        </a:p>
      </dgm:t>
    </dgm:pt>
    <dgm:pt modelId="{042BDAC8-8FEE-42BE-8FB1-DB295042F3F4}" type="sibTrans" cxnId="{188FF081-424D-424D-BCE3-DA87C87357AC}">
      <dgm:prSet/>
      <dgm:spPr/>
      <dgm:t>
        <a:bodyPr/>
        <a:lstStyle/>
        <a:p>
          <a:endParaRPr lang="en-US"/>
        </a:p>
      </dgm:t>
    </dgm:pt>
    <dgm:pt modelId="{9079F484-8A15-43D3-903E-B568F61489F2}" type="pres">
      <dgm:prSet presAssocID="{A735B47D-B245-43EF-8859-11D6FE1AF26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9FE04E2D-C4A8-4320-A736-C29F76BC704C}" type="pres">
      <dgm:prSet presAssocID="{A735B47D-B245-43EF-8859-11D6FE1AF263}" presName="dummyMaxCanvas" presStyleCnt="0">
        <dgm:presLayoutVars/>
      </dgm:prSet>
      <dgm:spPr/>
    </dgm:pt>
    <dgm:pt modelId="{ED775CD2-A31F-411B-BA36-AEE7380CE91E}" type="pres">
      <dgm:prSet presAssocID="{A735B47D-B245-43EF-8859-11D6FE1AF263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2407824-D412-4EFB-A099-A1BE3E33499B}" type="pres">
      <dgm:prSet presAssocID="{A735B47D-B245-43EF-8859-11D6FE1AF263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380E8B3-FEE9-46FF-8209-E86975DF2E60}" type="pres">
      <dgm:prSet presAssocID="{A735B47D-B245-43EF-8859-11D6FE1AF263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A392AFB-B59D-4B68-B61F-4BF2CCC8BB4F}" type="pres">
      <dgm:prSet presAssocID="{A735B47D-B245-43EF-8859-11D6FE1AF263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E7C4083-4C93-4987-B182-336ED134602B}" type="pres">
      <dgm:prSet presAssocID="{A735B47D-B245-43EF-8859-11D6FE1AF263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85D81CF-4F5F-4EF3-BD84-B28C0E7DD4AD}" type="pres">
      <dgm:prSet presAssocID="{A735B47D-B245-43EF-8859-11D6FE1AF263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9C197D5-1C9A-4CC1-B5DA-3D9C0339875A}" type="pres">
      <dgm:prSet presAssocID="{A735B47D-B245-43EF-8859-11D6FE1AF263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C2C1DE8-4389-4240-A562-51FF534E0F1E}" type="pres">
      <dgm:prSet presAssocID="{A735B47D-B245-43EF-8859-11D6FE1AF263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75887D3-EDEE-4AED-95F2-AABE2A2D8CFF}" type="pres">
      <dgm:prSet presAssocID="{A735B47D-B245-43EF-8859-11D6FE1AF263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46B92FC-5A3E-41E2-AF23-5EF454A8EF3F}" type="pres">
      <dgm:prSet presAssocID="{A735B47D-B245-43EF-8859-11D6FE1AF263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2DE1023-AF1B-4E12-8FD5-14B3A217AC7F}" type="pres">
      <dgm:prSet presAssocID="{A735B47D-B245-43EF-8859-11D6FE1AF263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ECDBF38-8C35-407D-9846-471A8B72E8AB}" type="presOf" srcId="{A735B47D-B245-43EF-8859-11D6FE1AF263}" destId="{9079F484-8A15-43D3-903E-B568F61489F2}" srcOrd="0" destOrd="0" presId="urn:microsoft.com/office/officeart/2005/8/layout/vProcess5"/>
    <dgm:cxn modelId="{1E274341-710A-4A4B-A7CD-D515A491E697}" type="presOf" srcId="{3D0E4C44-B7D9-4EAD-B85F-011929620FCD}" destId="{7380E8B3-FEE9-46FF-8209-E86975DF2E60}" srcOrd="0" destOrd="0" presId="urn:microsoft.com/office/officeart/2005/8/layout/vProcess5"/>
    <dgm:cxn modelId="{188FF081-424D-424D-BCE3-DA87C87357AC}" srcId="{A735B47D-B245-43EF-8859-11D6FE1AF263}" destId="{25E75DF8-E1A6-42CC-913C-CA8D32D73EDF}" srcOrd="3" destOrd="0" parTransId="{089C3FBC-CA73-4876-A102-A433AB53DBB9}" sibTransId="{042BDAC8-8FEE-42BE-8FB1-DB295042F3F4}"/>
    <dgm:cxn modelId="{6535B602-FD3A-4CCC-8744-EFDCC10C2334}" type="presOf" srcId="{3D0E4C44-B7D9-4EAD-B85F-011929620FCD}" destId="{646B92FC-5A3E-41E2-AF23-5EF454A8EF3F}" srcOrd="1" destOrd="0" presId="urn:microsoft.com/office/officeart/2005/8/layout/vProcess5"/>
    <dgm:cxn modelId="{32CE0DA6-0C6B-4ED3-AB80-D18809502316}" srcId="{A735B47D-B245-43EF-8859-11D6FE1AF263}" destId="{2ED8338A-5DE7-402F-B89C-802F6E49BD11}" srcOrd="1" destOrd="0" parTransId="{E67F9C40-9559-44ED-A653-881F600BFB03}" sibTransId="{626E5D37-9CD0-4058-A0D5-36A9C860DDDC}"/>
    <dgm:cxn modelId="{39C6881A-EDBA-41EC-9159-BB39B344A60F}" type="presOf" srcId="{6BE2D965-1D68-4F97-B42A-7C5F71156199}" destId="{39C197D5-1C9A-4CC1-B5DA-3D9C0339875A}" srcOrd="0" destOrd="0" presId="urn:microsoft.com/office/officeart/2005/8/layout/vProcess5"/>
    <dgm:cxn modelId="{4E490A86-F5C0-4D0A-AE9F-7195BF756A1E}" type="presOf" srcId="{2ED8338A-5DE7-402F-B89C-802F6E49BD11}" destId="{B75887D3-EDEE-4AED-95F2-AABE2A2D8CFF}" srcOrd="1" destOrd="0" presId="urn:microsoft.com/office/officeart/2005/8/layout/vProcess5"/>
    <dgm:cxn modelId="{AD5CA2D2-1FE8-410F-9F31-ADA4DDD2229B}" srcId="{A735B47D-B245-43EF-8859-11D6FE1AF263}" destId="{942CD77B-D3A5-44BC-9C61-57830EC5C21A}" srcOrd="0" destOrd="0" parTransId="{B1FD1043-26DF-42AE-B7FC-D2E7E189F8AF}" sibTransId="{7EAEA31A-EDFA-489D-8700-FE33EEE17584}"/>
    <dgm:cxn modelId="{FFE489E4-1EAA-465A-B740-78EB286F093F}" type="presOf" srcId="{942CD77B-D3A5-44BC-9C61-57830EC5C21A}" destId="{FC2C1DE8-4389-4240-A562-51FF534E0F1E}" srcOrd="1" destOrd="0" presId="urn:microsoft.com/office/officeart/2005/8/layout/vProcess5"/>
    <dgm:cxn modelId="{F254E0D4-1B65-4F98-89CF-EFAEF38648F8}" srcId="{A735B47D-B245-43EF-8859-11D6FE1AF263}" destId="{3D0E4C44-B7D9-4EAD-B85F-011929620FCD}" srcOrd="2" destOrd="0" parTransId="{4B24AFB0-8B6E-444A-8A5A-66D1BBC3BDF3}" sibTransId="{6BE2D965-1D68-4F97-B42A-7C5F71156199}"/>
    <dgm:cxn modelId="{9588F816-DF0A-49A5-BF6B-8F1C2956F213}" type="presOf" srcId="{25E75DF8-E1A6-42CC-913C-CA8D32D73EDF}" destId="{C2DE1023-AF1B-4E12-8FD5-14B3A217AC7F}" srcOrd="1" destOrd="0" presId="urn:microsoft.com/office/officeart/2005/8/layout/vProcess5"/>
    <dgm:cxn modelId="{C65E8B75-68ED-4B08-9AF2-CC87C811EA3F}" type="presOf" srcId="{2ED8338A-5DE7-402F-B89C-802F6E49BD11}" destId="{22407824-D412-4EFB-A099-A1BE3E33499B}" srcOrd="0" destOrd="0" presId="urn:microsoft.com/office/officeart/2005/8/layout/vProcess5"/>
    <dgm:cxn modelId="{2D728A8E-2345-4B7B-9F30-943886EE0224}" type="presOf" srcId="{25E75DF8-E1A6-42CC-913C-CA8D32D73EDF}" destId="{AA392AFB-B59D-4B68-B61F-4BF2CCC8BB4F}" srcOrd="0" destOrd="0" presId="urn:microsoft.com/office/officeart/2005/8/layout/vProcess5"/>
    <dgm:cxn modelId="{DFABA6D6-09D8-4BB1-9713-55EF338E764D}" type="presOf" srcId="{7EAEA31A-EDFA-489D-8700-FE33EEE17584}" destId="{1E7C4083-4C93-4987-B182-336ED134602B}" srcOrd="0" destOrd="0" presId="urn:microsoft.com/office/officeart/2005/8/layout/vProcess5"/>
    <dgm:cxn modelId="{B0C90D6D-FBE9-403D-94C0-514580F72913}" type="presOf" srcId="{942CD77B-D3A5-44BC-9C61-57830EC5C21A}" destId="{ED775CD2-A31F-411B-BA36-AEE7380CE91E}" srcOrd="0" destOrd="0" presId="urn:microsoft.com/office/officeart/2005/8/layout/vProcess5"/>
    <dgm:cxn modelId="{C2B7C4CE-7122-4465-B369-D8E71F3A17E2}" type="presOf" srcId="{626E5D37-9CD0-4058-A0D5-36A9C860DDDC}" destId="{B85D81CF-4F5F-4EF3-BD84-B28C0E7DD4AD}" srcOrd="0" destOrd="0" presId="urn:microsoft.com/office/officeart/2005/8/layout/vProcess5"/>
    <dgm:cxn modelId="{23B3FE67-2C13-4014-85A9-7B9D0B0B8A8A}" type="presParOf" srcId="{9079F484-8A15-43D3-903E-B568F61489F2}" destId="{9FE04E2D-C4A8-4320-A736-C29F76BC704C}" srcOrd="0" destOrd="0" presId="urn:microsoft.com/office/officeart/2005/8/layout/vProcess5"/>
    <dgm:cxn modelId="{F1D7274F-2968-4B43-B952-C5EBA9652054}" type="presParOf" srcId="{9079F484-8A15-43D3-903E-B568F61489F2}" destId="{ED775CD2-A31F-411B-BA36-AEE7380CE91E}" srcOrd="1" destOrd="0" presId="urn:microsoft.com/office/officeart/2005/8/layout/vProcess5"/>
    <dgm:cxn modelId="{5F2D60F0-016F-49D2-A625-155638096EEB}" type="presParOf" srcId="{9079F484-8A15-43D3-903E-B568F61489F2}" destId="{22407824-D412-4EFB-A099-A1BE3E33499B}" srcOrd="2" destOrd="0" presId="urn:microsoft.com/office/officeart/2005/8/layout/vProcess5"/>
    <dgm:cxn modelId="{F378A526-314E-4ADF-9B6A-5ACC572ADACC}" type="presParOf" srcId="{9079F484-8A15-43D3-903E-B568F61489F2}" destId="{7380E8B3-FEE9-46FF-8209-E86975DF2E60}" srcOrd="3" destOrd="0" presId="urn:microsoft.com/office/officeart/2005/8/layout/vProcess5"/>
    <dgm:cxn modelId="{D309E0C4-51F0-40FE-BF8B-9C716D7B042B}" type="presParOf" srcId="{9079F484-8A15-43D3-903E-B568F61489F2}" destId="{AA392AFB-B59D-4B68-B61F-4BF2CCC8BB4F}" srcOrd="4" destOrd="0" presId="urn:microsoft.com/office/officeart/2005/8/layout/vProcess5"/>
    <dgm:cxn modelId="{CBD08079-6D12-42B9-87E7-2075BC75AAA6}" type="presParOf" srcId="{9079F484-8A15-43D3-903E-B568F61489F2}" destId="{1E7C4083-4C93-4987-B182-336ED134602B}" srcOrd="5" destOrd="0" presId="urn:microsoft.com/office/officeart/2005/8/layout/vProcess5"/>
    <dgm:cxn modelId="{24B71520-242E-4AA3-B504-C13B3DE5FF01}" type="presParOf" srcId="{9079F484-8A15-43D3-903E-B568F61489F2}" destId="{B85D81CF-4F5F-4EF3-BD84-B28C0E7DD4AD}" srcOrd="6" destOrd="0" presId="urn:microsoft.com/office/officeart/2005/8/layout/vProcess5"/>
    <dgm:cxn modelId="{B1A3C65A-30DD-40D4-BD67-5953CEA8F068}" type="presParOf" srcId="{9079F484-8A15-43D3-903E-B568F61489F2}" destId="{39C197D5-1C9A-4CC1-B5DA-3D9C0339875A}" srcOrd="7" destOrd="0" presId="urn:microsoft.com/office/officeart/2005/8/layout/vProcess5"/>
    <dgm:cxn modelId="{47A70EDC-F639-4C33-AC3A-3AEE47227340}" type="presParOf" srcId="{9079F484-8A15-43D3-903E-B568F61489F2}" destId="{FC2C1DE8-4389-4240-A562-51FF534E0F1E}" srcOrd="8" destOrd="0" presId="urn:microsoft.com/office/officeart/2005/8/layout/vProcess5"/>
    <dgm:cxn modelId="{CBA723B5-32F8-4F8A-88F2-7A0EBA627FB0}" type="presParOf" srcId="{9079F484-8A15-43D3-903E-B568F61489F2}" destId="{B75887D3-EDEE-4AED-95F2-AABE2A2D8CFF}" srcOrd="9" destOrd="0" presId="urn:microsoft.com/office/officeart/2005/8/layout/vProcess5"/>
    <dgm:cxn modelId="{EDA7B6DD-8BA9-4CEB-BCC5-4A9169D11918}" type="presParOf" srcId="{9079F484-8A15-43D3-903E-B568F61489F2}" destId="{646B92FC-5A3E-41E2-AF23-5EF454A8EF3F}" srcOrd="10" destOrd="0" presId="urn:microsoft.com/office/officeart/2005/8/layout/vProcess5"/>
    <dgm:cxn modelId="{FBEF1536-A62C-4F3E-9B3E-74E881DE466F}" type="presParOf" srcId="{9079F484-8A15-43D3-903E-B568F61489F2}" destId="{C2DE1023-AF1B-4E12-8FD5-14B3A217AC7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11A01C6-0BAF-4331-B1A4-FC75A00D3D31}" type="doc">
      <dgm:prSet loTypeId="urn:microsoft.com/office/officeart/2016/7/layout/RepeatingBendingProcessNew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95335F6-B9D6-41F2-B701-90B79435C62D}">
      <dgm:prSet/>
      <dgm:spPr/>
      <dgm:t>
        <a:bodyPr/>
        <a:lstStyle/>
        <a:p>
          <a:r>
            <a:rPr lang="hr-HR" dirty="0"/>
            <a:t>August, </a:t>
          </a:r>
          <a:r>
            <a:rPr lang="hr-HR" dirty="0" err="1"/>
            <a:t>principes</a:t>
          </a:r>
          <a:r>
            <a:rPr lang="hr-HR" dirty="0"/>
            <a:t> </a:t>
          </a:r>
          <a:r>
            <a:rPr lang="hr-HR" dirty="0" err="1"/>
            <a:t>senatus</a:t>
          </a:r>
          <a:endParaRPr lang="hr-HR" dirty="0"/>
        </a:p>
      </dgm:t>
    </dgm:pt>
    <dgm:pt modelId="{50132E08-C714-4500-B13E-371C9C30F9BC}" type="parTrans" cxnId="{B551802F-D773-4DF9-83C6-BADB2B8EE01C}">
      <dgm:prSet/>
      <dgm:spPr/>
    </dgm:pt>
    <dgm:pt modelId="{FE40B0C6-1339-4E6D-BED8-B60FB7050838}" type="sibTrans" cxnId="{B551802F-D773-4DF9-83C6-BADB2B8EE01C}">
      <dgm:prSet/>
      <dgm:spPr/>
      <dgm:t>
        <a:bodyPr/>
        <a:lstStyle/>
        <a:p>
          <a:endParaRPr lang="en-US"/>
        </a:p>
        <a:p>
          <a:endParaRPr lang="hr-HR"/>
        </a:p>
      </dgm:t>
    </dgm:pt>
    <dgm:pt modelId="{D6B860F5-8D52-4F20-914E-84D1895E62FD}">
      <dgm:prSet/>
      <dgm:spPr/>
      <dgm:t>
        <a:bodyPr/>
        <a:lstStyle/>
        <a:p>
          <a:r>
            <a:rPr lang="hr-HR" dirty="0"/>
            <a:t>27 godina pr. Krista početak </a:t>
          </a:r>
          <a:r>
            <a:rPr lang="hr-HR" dirty="0" err="1"/>
            <a:t>principata</a:t>
          </a:r>
          <a:endParaRPr lang="hr-HR" dirty="0"/>
        </a:p>
      </dgm:t>
    </dgm:pt>
    <dgm:pt modelId="{0B6BEF93-D49A-48BB-9A1E-1F0DF76D31EE}" type="parTrans" cxnId="{0DAC0150-461E-4D1F-B94A-44E6072B95AF}">
      <dgm:prSet/>
      <dgm:spPr/>
    </dgm:pt>
    <dgm:pt modelId="{9702209C-42BE-4708-9C76-8E6EFDE1E222}" type="sibTrans" cxnId="{0DAC0150-461E-4D1F-B94A-44E6072B95AF}">
      <dgm:prSet/>
      <dgm:spPr/>
      <dgm:t>
        <a:bodyPr/>
        <a:lstStyle/>
        <a:p>
          <a:endParaRPr lang="en-US"/>
        </a:p>
        <a:p>
          <a:endParaRPr lang="hr-HR"/>
        </a:p>
      </dgm:t>
    </dgm:pt>
    <dgm:pt modelId="{93068221-D16A-471F-B18A-94397A2B914C}">
      <dgm:prSet/>
      <dgm:spPr/>
      <dgm:t>
        <a:bodyPr/>
        <a:lstStyle/>
        <a:p>
          <a:r>
            <a:rPr lang="hr-HR" dirty="0"/>
            <a:t>Konzul</a:t>
          </a:r>
        </a:p>
      </dgm:t>
    </dgm:pt>
    <dgm:pt modelId="{098A0104-7286-4279-A0F6-5FE4A7218566}" type="parTrans" cxnId="{15149E15-5990-4E93-9338-19F6AEB0EFB8}">
      <dgm:prSet/>
      <dgm:spPr/>
    </dgm:pt>
    <dgm:pt modelId="{34B92099-BC9A-42BF-8663-CAF378E6D8FA}" type="sibTrans" cxnId="{15149E15-5990-4E93-9338-19F6AEB0EFB8}">
      <dgm:prSet/>
      <dgm:spPr/>
      <dgm:t>
        <a:bodyPr/>
        <a:lstStyle/>
        <a:p>
          <a:endParaRPr lang="en-US"/>
        </a:p>
        <a:p>
          <a:endParaRPr lang="hr-HR"/>
        </a:p>
      </dgm:t>
    </dgm:pt>
    <dgm:pt modelId="{076692B0-3541-46D2-9EC6-15F321F3B540}">
      <dgm:prSet/>
      <dgm:spPr/>
      <dgm:t>
        <a:bodyPr/>
        <a:lstStyle/>
        <a:p>
          <a:r>
            <a:rPr lang="hr-HR" dirty="0"/>
            <a:t>Romanizacija</a:t>
          </a:r>
        </a:p>
      </dgm:t>
    </dgm:pt>
    <dgm:pt modelId="{30A668B3-CDC2-48B4-B87B-535486C5E13C}" type="parTrans" cxnId="{86814BD1-CA11-46B3-B02B-EEECB45731DA}">
      <dgm:prSet/>
      <dgm:spPr/>
    </dgm:pt>
    <dgm:pt modelId="{66E95100-3B58-4A15-AE48-FCBC7B125DDF}" type="sibTrans" cxnId="{86814BD1-CA11-46B3-B02B-EEECB45731DA}">
      <dgm:prSet/>
      <dgm:spPr/>
      <dgm:t>
        <a:bodyPr/>
        <a:lstStyle/>
        <a:p>
          <a:endParaRPr lang="en-US"/>
        </a:p>
        <a:p>
          <a:endParaRPr lang="hr-HR"/>
        </a:p>
      </dgm:t>
    </dgm:pt>
    <dgm:pt modelId="{51D4DC3E-0204-4B19-A357-8F5DA9347A33}">
      <dgm:prSet/>
      <dgm:spPr/>
      <dgm:t>
        <a:bodyPr/>
        <a:lstStyle/>
        <a:p>
          <a:r>
            <a:rPr lang="hr-HR" dirty="0"/>
            <a:t>Senatorske i carske provincije</a:t>
          </a:r>
        </a:p>
      </dgm:t>
    </dgm:pt>
    <dgm:pt modelId="{CD7052B7-A293-4DDB-AC5D-41F7412A7792}" type="parTrans" cxnId="{DFC56B46-6C3F-47EF-85CF-101CD20551EF}">
      <dgm:prSet/>
      <dgm:spPr/>
    </dgm:pt>
    <dgm:pt modelId="{3B4C081F-B62A-4B81-8019-548390E3DD3A}" type="sibTrans" cxnId="{DFC56B46-6C3F-47EF-85CF-101CD20551EF}">
      <dgm:prSet/>
      <dgm:spPr/>
      <dgm:t>
        <a:bodyPr/>
        <a:lstStyle/>
        <a:p>
          <a:endParaRPr lang="en-US"/>
        </a:p>
        <a:p>
          <a:endParaRPr lang="hr-HR"/>
        </a:p>
      </dgm:t>
    </dgm:pt>
    <dgm:pt modelId="{15E10E75-6402-4319-BD13-F6E8B70A704E}">
      <dgm:prSet/>
      <dgm:spPr/>
      <dgm:t>
        <a:bodyPr/>
        <a:lstStyle/>
        <a:p>
          <a:r>
            <a:rPr lang="hr-HR" dirty="0"/>
            <a:t>Limes</a:t>
          </a:r>
        </a:p>
      </dgm:t>
    </dgm:pt>
    <dgm:pt modelId="{9F59FE21-23BF-4A46-96D3-CC77DB475DD8}" type="parTrans" cxnId="{318BAC6D-44AD-4B01-82FC-891A9A36C599}">
      <dgm:prSet/>
      <dgm:spPr/>
    </dgm:pt>
    <dgm:pt modelId="{D705D53E-9DED-446B-AB24-258A086EFAB1}" type="sibTrans" cxnId="{318BAC6D-44AD-4B01-82FC-891A9A36C599}">
      <dgm:prSet/>
      <dgm:spPr/>
      <dgm:t>
        <a:bodyPr/>
        <a:lstStyle/>
        <a:p>
          <a:endParaRPr lang="en-US"/>
        </a:p>
        <a:p>
          <a:endParaRPr lang="hr-HR"/>
        </a:p>
      </dgm:t>
    </dgm:pt>
    <dgm:pt modelId="{68A0D504-EE85-4CA6-9D8B-F717D84B6047}">
      <dgm:prSet/>
      <dgm:spPr/>
      <dgm:t>
        <a:bodyPr/>
        <a:lstStyle/>
        <a:p>
          <a:r>
            <a:rPr lang="hr-HR" dirty="0"/>
            <a:t>Ustanak dvojice </a:t>
          </a:r>
          <a:r>
            <a:rPr lang="hr-HR" dirty="0" err="1"/>
            <a:t>Batona</a:t>
          </a:r>
          <a:endParaRPr lang="hr-HR" dirty="0"/>
        </a:p>
      </dgm:t>
    </dgm:pt>
    <dgm:pt modelId="{3840E9A9-DC52-450A-91A4-6636135122E5}" type="parTrans" cxnId="{24AB46D6-D917-4C4B-9FFB-1464AD26AE4E}">
      <dgm:prSet/>
      <dgm:spPr/>
    </dgm:pt>
    <dgm:pt modelId="{CC695EBA-3DF6-444E-8065-942E0AFC9976}" type="sibTrans" cxnId="{24AB46D6-D917-4C4B-9FFB-1464AD26AE4E}">
      <dgm:prSet/>
      <dgm:spPr/>
      <dgm:t>
        <a:bodyPr/>
        <a:lstStyle/>
        <a:p>
          <a:endParaRPr lang="en-US"/>
        </a:p>
        <a:p>
          <a:endParaRPr lang="hr-HR"/>
        </a:p>
      </dgm:t>
    </dgm:pt>
    <dgm:pt modelId="{E371F640-191A-4021-88DC-966B12F845C2}">
      <dgm:prSet/>
      <dgm:spPr/>
      <dgm:t>
        <a:bodyPr/>
        <a:lstStyle/>
        <a:p>
          <a:r>
            <a:rPr lang="hr-HR" dirty="0"/>
            <a:t>Podjela Ilirika</a:t>
          </a:r>
        </a:p>
      </dgm:t>
    </dgm:pt>
    <dgm:pt modelId="{4468FA66-CDA1-46BB-AE5D-84DB2AAE378B}" type="parTrans" cxnId="{7871ADF0-4BFC-4A94-9040-04E7D7D95689}">
      <dgm:prSet/>
      <dgm:spPr/>
    </dgm:pt>
    <dgm:pt modelId="{18051ECF-58F6-45D9-97EA-2C2F8ECDF0C0}" type="sibTrans" cxnId="{7871ADF0-4BFC-4A94-9040-04E7D7D95689}">
      <dgm:prSet/>
      <dgm:spPr/>
    </dgm:pt>
    <dgm:pt modelId="{3806B228-AB99-4D4E-ACAD-EC90A5B195F6}" type="pres">
      <dgm:prSet presAssocID="{211A01C6-0BAF-4331-B1A4-FC75A00D3D3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8E3DC87-6E80-4C29-8FB9-1C5468CD8BE0}" type="pres">
      <dgm:prSet presAssocID="{D95335F6-B9D6-41F2-B701-90B79435C62D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213CFCF-27A8-4E22-834B-6FE328E4EDD3}" type="pres">
      <dgm:prSet presAssocID="{FE40B0C6-1339-4E6D-BED8-B60FB7050838}" presName="sibTrans" presStyleLbl="sibTrans1D1" presStyleIdx="0" presStyleCnt="7"/>
      <dgm:spPr/>
      <dgm:t>
        <a:bodyPr/>
        <a:lstStyle/>
        <a:p>
          <a:endParaRPr lang="hr-HR"/>
        </a:p>
      </dgm:t>
    </dgm:pt>
    <dgm:pt modelId="{256E2CF7-6735-490E-BA99-B5D187C195A5}" type="pres">
      <dgm:prSet presAssocID="{FE40B0C6-1339-4E6D-BED8-B60FB7050838}" presName="connectorText" presStyleLbl="sibTrans1D1" presStyleIdx="0" presStyleCnt="7"/>
      <dgm:spPr/>
      <dgm:t>
        <a:bodyPr/>
        <a:lstStyle/>
        <a:p>
          <a:endParaRPr lang="hr-HR"/>
        </a:p>
      </dgm:t>
    </dgm:pt>
    <dgm:pt modelId="{542C7312-87C4-4C44-842F-F4ADC1055B28}" type="pres">
      <dgm:prSet presAssocID="{D6B860F5-8D52-4F20-914E-84D1895E62FD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DBE3AF5-68B3-4017-AB76-63638062EF08}" type="pres">
      <dgm:prSet presAssocID="{9702209C-42BE-4708-9C76-8E6EFDE1E222}" presName="sibTrans" presStyleLbl="sibTrans1D1" presStyleIdx="1" presStyleCnt="7"/>
      <dgm:spPr/>
      <dgm:t>
        <a:bodyPr/>
        <a:lstStyle/>
        <a:p>
          <a:endParaRPr lang="hr-HR"/>
        </a:p>
      </dgm:t>
    </dgm:pt>
    <dgm:pt modelId="{72D90E6E-544D-4E72-87A7-D487576A0198}" type="pres">
      <dgm:prSet presAssocID="{9702209C-42BE-4708-9C76-8E6EFDE1E222}" presName="connectorText" presStyleLbl="sibTrans1D1" presStyleIdx="1" presStyleCnt="7"/>
      <dgm:spPr/>
      <dgm:t>
        <a:bodyPr/>
        <a:lstStyle/>
        <a:p>
          <a:endParaRPr lang="hr-HR"/>
        </a:p>
      </dgm:t>
    </dgm:pt>
    <dgm:pt modelId="{26048953-0E7E-4B88-AA4F-31981E55907F}" type="pres">
      <dgm:prSet presAssocID="{93068221-D16A-471F-B18A-94397A2B914C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7EFF025-5EF7-45E0-BA71-6C21E85208A8}" type="pres">
      <dgm:prSet presAssocID="{34B92099-BC9A-42BF-8663-CAF378E6D8FA}" presName="sibTrans" presStyleLbl="sibTrans1D1" presStyleIdx="2" presStyleCnt="7"/>
      <dgm:spPr/>
      <dgm:t>
        <a:bodyPr/>
        <a:lstStyle/>
        <a:p>
          <a:endParaRPr lang="hr-HR"/>
        </a:p>
      </dgm:t>
    </dgm:pt>
    <dgm:pt modelId="{F37C0FD7-BEBD-4ACC-BA6C-4ECF8CE5BE3D}" type="pres">
      <dgm:prSet presAssocID="{34B92099-BC9A-42BF-8663-CAF378E6D8FA}" presName="connectorText" presStyleLbl="sibTrans1D1" presStyleIdx="2" presStyleCnt="7"/>
      <dgm:spPr/>
      <dgm:t>
        <a:bodyPr/>
        <a:lstStyle/>
        <a:p>
          <a:endParaRPr lang="hr-HR"/>
        </a:p>
      </dgm:t>
    </dgm:pt>
    <dgm:pt modelId="{F5904922-B0E3-4A32-8840-02865D49AEBA}" type="pres">
      <dgm:prSet presAssocID="{076692B0-3541-46D2-9EC6-15F321F3B540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5C1177F-C229-4ED3-9CC9-ED717A431CB1}" type="pres">
      <dgm:prSet presAssocID="{66E95100-3B58-4A15-AE48-FCBC7B125DDF}" presName="sibTrans" presStyleLbl="sibTrans1D1" presStyleIdx="3" presStyleCnt="7"/>
      <dgm:spPr/>
      <dgm:t>
        <a:bodyPr/>
        <a:lstStyle/>
        <a:p>
          <a:endParaRPr lang="hr-HR"/>
        </a:p>
      </dgm:t>
    </dgm:pt>
    <dgm:pt modelId="{7A3C3A5B-3489-4AA4-98EF-B1DF0AED2B75}" type="pres">
      <dgm:prSet presAssocID="{66E95100-3B58-4A15-AE48-FCBC7B125DDF}" presName="connectorText" presStyleLbl="sibTrans1D1" presStyleIdx="3" presStyleCnt="7"/>
      <dgm:spPr/>
      <dgm:t>
        <a:bodyPr/>
        <a:lstStyle/>
        <a:p>
          <a:endParaRPr lang="hr-HR"/>
        </a:p>
      </dgm:t>
    </dgm:pt>
    <dgm:pt modelId="{2F3D4563-8228-487B-BA59-9B2D5B5F61FB}" type="pres">
      <dgm:prSet presAssocID="{51D4DC3E-0204-4B19-A357-8F5DA9347A33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C2BD33D-5383-4D5C-8240-BABD486EEE03}" type="pres">
      <dgm:prSet presAssocID="{3B4C081F-B62A-4B81-8019-548390E3DD3A}" presName="sibTrans" presStyleLbl="sibTrans1D1" presStyleIdx="4" presStyleCnt="7"/>
      <dgm:spPr/>
      <dgm:t>
        <a:bodyPr/>
        <a:lstStyle/>
        <a:p>
          <a:endParaRPr lang="hr-HR"/>
        </a:p>
      </dgm:t>
    </dgm:pt>
    <dgm:pt modelId="{8F9921F3-5BEF-4F6B-9891-7966E5B41591}" type="pres">
      <dgm:prSet presAssocID="{3B4C081F-B62A-4B81-8019-548390E3DD3A}" presName="connectorText" presStyleLbl="sibTrans1D1" presStyleIdx="4" presStyleCnt="7"/>
      <dgm:spPr/>
      <dgm:t>
        <a:bodyPr/>
        <a:lstStyle/>
        <a:p>
          <a:endParaRPr lang="hr-HR"/>
        </a:p>
      </dgm:t>
    </dgm:pt>
    <dgm:pt modelId="{68B3EA64-B805-4A9E-A0AC-28EB0764FB9D}" type="pres">
      <dgm:prSet presAssocID="{15E10E75-6402-4319-BD13-F6E8B70A704E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2E83F31-B2B5-4998-9FB4-CBD31F0B03C7}" type="pres">
      <dgm:prSet presAssocID="{D705D53E-9DED-446B-AB24-258A086EFAB1}" presName="sibTrans" presStyleLbl="sibTrans1D1" presStyleIdx="5" presStyleCnt="7"/>
      <dgm:spPr/>
      <dgm:t>
        <a:bodyPr/>
        <a:lstStyle/>
        <a:p>
          <a:endParaRPr lang="hr-HR"/>
        </a:p>
      </dgm:t>
    </dgm:pt>
    <dgm:pt modelId="{9E6EA3BE-9005-40BF-9D55-0354C92EC65A}" type="pres">
      <dgm:prSet presAssocID="{D705D53E-9DED-446B-AB24-258A086EFAB1}" presName="connectorText" presStyleLbl="sibTrans1D1" presStyleIdx="5" presStyleCnt="7"/>
      <dgm:spPr/>
      <dgm:t>
        <a:bodyPr/>
        <a:lstStyle/>
        <a:p>
          <a:endParaRPr lang="hr-HR"/>
        </a:p>
      </dgm:t>
    </dgm:pt>
    <dgm:pt modelId="{190ECD36-DEC1-4E1E-8382-24CE07CFE74C}" type="pres">
      <dgm:prSet presAssocID="{68A0D504-EE85-4CA6-9D8B-F717D84B6047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EF68764-2A11-4B62-B3E0-AE782912B4A9}" type="pres">
      <dgm:prSet presAssocID="{CC695EBA-3DF6-444E-8065-942E0AFC9976}" presName="sibTrans" presStyleLbl="sibTrans1D1" presStyleIdx="6" presStyleCnt="7"/>
      <dgm:spPr/>
      <dgm:t>
        <a:bodyPr/>
        <a:lstStyle/>
        <a:p>
          <a:endParaRPr lang="hr-HR"/>
        </a:p>
      </dgm:t>
    </dgm:pt>
    <dgm:pt modelId="{A32B00BD-1119-4E28-8E1F-1C0EC745AEE7}" type="pres">
      <dgm:prSet presAssocID="{CC695EBA-3DF6-444E-8065-942E0AFC9976}" presName="connectorText" presStyleLbl="sibTrans1D1" presStyleIdx="6" presStyleCnt="7"/>
      <dgm:spPr/>
      <dgm:t>
        <a:bodyPr/>
        <a:lstStyle/>
        <a:p>
          <a:endParaRPr lang="hr-HR"/>
        </a:p>
      </dgm:t>
    </dgm:pt>
    <dgm:pt modelId="{F60C10D6-D74F-48FA-B891-B5046DB4BE69}" type="pres">
      <dgm:prSet presAssocID="{E371F640-191A-4021-88DC-966B12F845C2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871ADF0-4BFC-4A94-9040-04E7D7D95689}" srcId="{211A01C6-0BAF-4331-B1A4-FC75A00D3D31}" destId="{E371F640-191A-4021-88DC-966B12F845C2}" srcOrd="7" destOrd="0" parTransId="{4468FA66-CDA1-46BB-AE5D-84DB2AAE378B}" sibTransId="{18051ECF-58F6-45D9-97EA-2C2F8ECDF0C0}"/>
    <dgm:cxn modelId="{86814BD1-CA11-46B3-B02B-EEECB45731DA}" srcId="{211A01C6-0BAF-4331-B1A4-FC75A00D3D31}" destId="{076692B0-3541-46D2-9EC6-15F321F3B540}" srcOrd="3" destOrd="0" parTransId="{30A668B3-CDC2-48B4-B87B-535486C5E13C}" sibTransId="{66E95100-3B58-4A15-AE48-FCBC7B125DDF}"/>
    <dgm:cxn modelId="{24AB46D6-D917-4C4B-9FFB-1464AD26AE4E}" srcId="{211A01C6-0BAF-4331-B1A4-FC75A00D3D31}" destId="{68A0D504-EE85-4CA6-9D8B-F717D84B6047}" srcOrd="6" destOrd="0" parTransId="{3840E9A9-DC52-450A-91A4-6636135122E5}" sibTransId="{CC695EBA-3DF6-444E-8065-942E0AFC9976}"/>
    <dgm:cxn modelId="{4EDA6137-C76B-46FC-80A9-25C8D442D926}" type="presOf" srcId="{66E95100-3B58-4A15-AE48-FCBC7B125DDF}" destId="{7A3C3A5B-3489-4AA4-98EF-B1DF0AED2B75}" srcOrd="1" destOrd="0" presId="urn:microsoft.com/office/officeart/2016/7/layout/RepeatingBendingProcessNew"/>
    <dgm:cxn modelId="{7720A824-DBD1-4B63-8980-CBF873C0B0F9}" type="presOf" srcId="{3B4C081F-B62A-4B81-8019-548390E3DD3A}" destId="{8F9921F3-5BEF-4F6B-9891-7966E5B41591}" srcOrd="1" destOrd="0" presId="urn:microsoft.com/office/officeart/2016/7/layout/RepeatingBendingProcessNew"/>
    <dgm:cxn modelId="{73DD0099-36E4-4ECB-A653-2F39FC035B35}" type="presOf" srcId="{9702209C-42BE-4708-9C76-8E6EFDE1E222}" destId="{9DBE3AF5-68B3-4017-AB76-63638062EF08}" srcOrd="0" destOrd="0" presId="urn:microsoft.com/office/officeart/2016/7/layout/RepeatingBendingProcessNew"/>
    <dgm:cxn modelId="{3E4905E1-F44C-45D4-BC4B-687818568352}" type="presOf" srcId="{3B4C081F-B62A-4B81-8019-548390E3DD3A}" destId="{7C2BD33D-5383-4D5C-8240-BABD486EEE03}" srcOrd="0" destOrd="0" presId="urn:microsoft.com/office/officeart/2016/7/layout/RepeatingBendingProcessNew"/>
    <dgm:cxn modelId="{C0952CFD-8DCB-4370-8BCE-9E1BFB0A515C}" type="presOf" srcId="{076692B0-3541-46D2-9EC6-15F321F3B540}" destId="{F5904922-B0E3-4A32-8840-02865D49AEBA}" srcOrd="0" destOrd="0" presId="urn:microsoft.com/office/officeart/2016/7/layout/RepeatingBendingProcessNew"/>
    <dgm:cxn modelId="{E7C732F5-67FD-4C1C-8D0B-9EA1F497C0EE}" type="presOf" srcId="{D705D53E-9DED-446B-AB24-258A086EFAB1}" destId="{42E83F31-B2B5-4998-9FB4-CBD31F0B03C7}" srcOrd="0" destOrd="0" presId="urn:microsoft.com/office/officeart/2016/7/layout/RepeatingBendingProcessNew"/>
    <dgm:cxn modelId="{1E501B3B-68F4-46C4-A63D-D675EA795214}" type="presOf" srcId="{211A01C6-0BAF-4331-B1A4-FC75A00D3D31}" destId="{3806B228-AB99-4D4E-ACAD-EC90A5B195F6}" srcOrd="0" destOrd="0" presId="urn:microsoft.com/office/officeart/2016/7/layout/RepeatingBendingProcessNew"/>
    <dgm:cxn modelId="{DFC56B46-6C3F-47EF-85CF-101CD20551EF}" srcId="{211A01C6-0BAF-4331-B1A4-FC75A00D3D31}" destId="{51D4DC3E-0204-4B19-A357-8F5DA9347A33}" srcOrd="4" destOrd="0" parTransId="{CD7052B7-A293-4DDB-AC5D-41F7412A7792}" sibTransId="{3B4C081F-B62A-4B81-8019-548390E3DD3A}"/>
    <dgm:cxn modelId="{5499806C-48D7-40F7-9F07-F6198222DEC7}" type="presOf" srcId="{15E10E75-6402-4319-BD13-F6E8B70A704E}" destId="{68B3EA64-B805-4A9E-A0AC-28EB0764FB9D}" srcOrd="0" destOrd="0" presId="urn:microsoft.com/office/officeart/2016/7/layout/RepeatingBendingProcessNew"/>
    <dgm:cxn modelId="{27097D70-18B3-4367-82ED-47C089060AA7}" type="presOf" srcId="{93068221-D16A-471F-B18A-94397A2B914C}" destId="{26048953-0E7E-4B88-AA4F-31981E55907F}" srcOrd="0" destOrd="0" presId="urn:microsoft.com/office/officeart/2016/7/layout/RepeatingBendingProcessNew"/>
    <dgm:cxn modelId="{FC1BD264-4737-447E-8637-38860673984E}" type="presOf" srcId="{FE40B0C6-1339-4E6D-BED8-B60FB7050838}" destId="{256E2CF7-6735-490E-BA99-B5D187C195A5}" srcOrd="1" destOrd="0" presId="urn:microsoft.com/office/officeart/2016/7/layout/RepeatingBendingProcessNew"/>
    <dgm:cxn modelId="{6194735B-135B-4E74-8CF4-9FF81EEA21C6}" type="presOf" srcId="{9702209C-42BE-4708-9C76-8E6EFDE1E222}" destId="{72D90E6E-544D-4E72-87A7-D487576A0198}" srcOrd="1" destOrd="0" presId="urn:microsoft.com/office/officeart/2016/7/layout/RepeatingBendingProcessNew"/>
    <dgm:cxn modelId="{6EBCCC58-6BA1-4D20-9C7B-B6663753E130}" type="presOf" srcId="{FE40B0C6-1339-4E6D-BED8-B60FB7050838}" destId="{1213CFCF-27A8-4E22-834B-6FE328E4EDD3}" srcOrd="0" destOrd="0" presId="urn:microsoft.com/office/officeart/2016/7/layout/RepeatingBendingProcessNew"/>
    <dgm:cxn modelId="{950D3925-E38E-4FBA-9FEE-60B88D1EF2FE}" type="presOf" srcId="{E371F640-191A-4021-88DC-966B12F845C2}" destId="{F60C10D6-D74F-48FA-B891-B5046DB4BE69}" srcOrd="0" destOrd="0" presId="urn:microsoft.com/office/officeart/2016/7/layout/RepeatingBendingProcessNew"/>
    <dgm:cxn modelId="{D5998705-158A-4F27-AA85-BF1017DD2033}" type="presOf" srcId="{CC695EBA-3DF6-444E-8065-942E0AFC9976}" destId="{7EF68764-2A11-4B62-B3E0-AE782912B4A9}" srcOrd="0" destOrd="0" presId="urn:microsoft.com/office/officeart/2016/7/layout/RepeatingBendingProcessNew"/>
    <dgm:cxn modelId="{0DAC0150-461E-4D1F-B94A-44E6072B95AF}" srcId="{211A01C6-0BAF-4331-B1A4-FC75A00D3D31}" destId="{D6B860F5-8D52-4F20-914E-84D1895E62FD}" srcOrd="1" destOrd="0" parTransId="{0B6BEF93-D49A-48BB-9A1E-1F0DF76D31EE}" sibTransId="{9702209C-42BE-4708-9C76-8E6EFDE1E222}"/>
    <dgm:cxn modelId="{318BAC6D-44AD-4B01-82FC-891A9A36C599}" srcId="{211A01C6-0BAF-4331-B1A4-FC75A00D3D31}" destId="{15E10E75-6402-4319-BD13-F6E8B70A704E}" srcOrd="5" destOrd="0" parTransId="{9F59FE21-23BF-4A46-96D3-CC77DB475DD8}" sibTransId="{D705D53E-9DED-446B-AB24-258A086EFAB1}"/>
    <dgm:cxn modelId="{D20104E8-2721-4D7B-B1D0-E383BF71D9CE}" type="presOf" srcId="{34B92099-BC9A-42BF-8663-CAF378E6D8FA}" destId="{B7EFF025-5EF7-45E0-BA71-6C21E85208A8}" srcOrd="0" destOrd="0" presId="urn:microsoft.com/office/officeart/2016/7/layout/RepeatingBendingProcessNew"/>
    <dgm:cxn modelId="{7B4FB653-0A8D-4081-BEA9-084368970F4E}" type="presOf" srcId="{D705D53E-9DED-446B-AB24-258A086EFAB1}" destId="{9E6EA3BE-9005-40BF-9D55-0354C92EC65A}" srcOrd="1" destOrd="0" presId="urn:microsoft.com/office/officeart/2016/7/layout/RepeatingBendingProcessNew"/>
    <dgm:cxn modelId="{FF52E3CF-1C9F-4DB4-9A34-CBCF6CA62182}" type="presOf" srcId="{34B92099-BC9A-42BF-8663-CAF378E6D8FA}" destId="{F37C0FD7-BEBD-4ACC-BA6C-4ECF8CE5BE3D}" srcOrd="1" destOrd="0" presId="urn:microsoft.com/office/officeart/2016/7/layout/RepeatingBendingProcessNew"/>
    <dgm:cxn modelId="{3E4EA543-FC87-4FEF-B84D-A6023B900C51}" type="presOf" srcId="{51D4DC3E-0204-4B19-A357-8F5DA9347A33}" destId="{2F3D4563-8228-487B-BA59-9B2D5B5F61FB}" srcOrd="0" destOrd="0" presId="urn:microsoft.com/office/officeart/2016/7/layout/RepeatingBendingProcessNew"/>
    <dgm:cxn modelId="{D7A7293D-D9DE-4117-AB84-E6E78781D421}" type="presOf" srcId="{68A0D504-EE85-4CA6-9D8B-F717D84B6047}" destId="{190ECD36-DEC1-4E1E-8382-24CE07CFE74C}" srcOrd="0" destOrd="0" presId="urn:microsoft.com/office/officeart/2016/7/layout/RepeatingBendingProcessNew"/>
    <dgm:cxn modelId="{B551802F-D773-4DF9-83C6-BADB2B8EE01C}" srcId="{211A01C6-0BAF-4331-B1A4-FC75A00D3D31}" destId="{D95335F6-B9D6-41F2-B701-90B79435C62D}" srcOrd="0" destOrd="0" parTransId="{50132E08-C714-4500-B13E-371C9C30F9BC}" sibTransId="{FE40B0C6-1339-4E6D-BED8-B60FB7050838}"/>
    <dgm:cxn modelId="{F10E0249-4BC6-4DA1-BDC5-C7E4E27D42F2}" type="presOf" srcId="{66E95100-3B58-4A15-AE48-FCBC7B125DDF}" destId="{15C1177F-C229-4ED3-9CC9-ED717A431CB1}" srcOrd="0" destOrd="0" presId="urn:microsoft.com/office/officeart/2016/7/layout/RepeatingBendingProcessNew"/>
    <dgm:cxn modelId="{0604ECBC-1537-4FDC-84D3-745C0537E459}" type="presOf" srcId="{D95335F6-B9D6-41F2-B701-90B79435C62D}" destId="{78E3DC87-6E80-4C29-8FB9-1C5468CD8BE0}" srcOrd="0" destOrd="0" presId="urn:microsoft.com/office/officeart/2016/7/layout/RepeatingBendingProcessNew"/>
    <dgm:cxn modelId="{C5628736-7079-4D8B-83AF-C5ED31C87039}" type="presOf" srcId="{CC695EBA-3DF6-444E-8065-942E0AFC9976}" destId="{A32B00BD-1119-4E28-8E1F-1C0EC745AEE7}" srcOrd="1" destOrd="0" presId="urn:microsoft.com/office/officeart/2016/7/layout/RepeatingBendingProcessNew"/>
    <dgm:cxn modelId="{15149E15-5990-4E93-9338-19F6AEB0EFB8}" srcId="{211A01C6-0BAF-4331-B1A4-FC75A00D3D31}" destId="{93068221-D16A-471F-B18A-94397A2B914C}" srcOrd="2" destOrd="0" parTransId="{098A0104-7286-4279-A0F6-5FE4A7218566}" sibTransId="{34B92099-BC9A-42BF-8663-CAF378E6D8FA}"/>
    <dgm:cxn modelId="{3FF53439-7BD1-4479-953D-87D9DB55E9CB}" type="presOf" srcId="{D6B860F5-8D52-4F20-914E-84D1895E62FD}" destId="{542C7312-87C4-4C44-842F-F4ADC1055B28}" srcOrd="0" destOrd="0" presId="urn:microsoft.com/office/officeart/2016/7/layout/RepeatingBendingProcessNew"/>
    <dgm:cxn modelId="{2A3CC305-5BD5-4CF7-A950-75CBA1BFD23F}" type="presParOf" srcId="{3806B228-AB99-4D4E-ACAD-EC90A5B195F6}" destId="{78E3DC87-6E80-4C29-8FB9-1C5468CD8BE0}" srcOrd="0" destOrd="0" presId="urn:microsoft.com/office/officeart/2016/7/layout/RepeatingBendingProcessNew"/>
    <dgm:cxn modelId="{B1C2E3A2-DDCB-43A7-AF7E-3BCB314C4B18}" type="presParOf" srcId="{3806B228-AB99-4D4E-ACAD-EC90A5B195F6}" destId="{1213CFCF-27A8-4E22-834B-6FE328E4EDD3}" srcOrd="1" destOrd="0" presId="urn:microsoft.com/office/officeart/2016/7/layout/RepeatingBendingProcessNew"/>
    <dgm:cxn modelId="{F6F81985-0D56-4202-AFE6-6B81811C75B9}" type="presParOf" srcId="{1213CFCF-27A8-4E22-834B-6FE328E4EDD3}" destId="{256E2CF7-6735-490E-BA99-B5D187C195A5}" srcOrd="0" destOrd="0" presId="urn:microsoft.com/office/officeart/2016/7/layout/RepeatingBendingProcessNew"/>
    <dgm:cxn modelId="{E75163B0-07C3-43A0-B804-E4D5666D5825}" type="presParOf" srcId="{3806B228-AB99-4D4E-ACAD-EC90A5B195F6}" destId="{542C7312-87C4-4C44-842F-F4ADC1055B28}" srcOrd="2" destOrd="0" presId="urn:microsoft.com/office/officeart/2016/7/layout/RepeatingBendingProcessNew"/>
    <dgm:cxn modelId="{EC8290D0-CDCB-4088-A503-5613CEB7A1A1}" type="presParOf" srcId="{3806B228-AB99-4D4E-ACAD-EC90A5B195F6}" destId="{9DBE3AF5-68B3-4017-AB76-63638062EF08}" srcOrd="3" destOrd="0" presId="urn:microsoft.com/office/officeart/2016/7/layout/RepeatingBendingProcessNew"/>
    <dgm:cxn modelId="{C96198A5-6DF1-4A28-B2FF-A9FAA651EF1D}" type="presParOf" srcId="{9DBE3AF5-68B3-4017-AB76-63638062EF08}" destId="{72D90E6E-544D-4E72-87A7-D487576A0198}" srcOrd="0" destOrd="0" presId="urn:microsoft.com/office/officeart/2016/7/layout/RepeatingBendingProcessNew"/>
    <dgm:cxn modelId="{81D4D3A9-D93D-4202-A4CE-086BDACF166B}" type="presParOf" srcId="{3806B228-AB99-4D4E-ACAD-EC90A5B195F6}" destId="{26048953-0E7E-4B88-AA4F-31981E55907F}" srcOrd="4" destOrd="0" presId="urn:microsoft.com/office/officeart/2016/7/layout/RepeatingBendingProcessNew"/>
    <dgm:cxn modelId="{E86C9C5B-E472-44CC-81F9-CAD005A3F1B8}" type="presParOf" srcId="{3806B228-AB99-4D4E-ACAD-EC90A5B195F6}" destId="{B7EFF025-5EF7-45E0-BA71-6C21E85208A8}" srcOrd="5" destOrd="0" presId="urn:microsoft.com/office/officeart/2016/7/layout/RepeatingBendingProcessNew"/>
    <dgm:cxn modelId="{4BED3078-C1CE-4116-95E9-D0765C13B904}" type="presParOf" srcId="{B7EFF025-5EF7-45E0-BA71-6C21E85208A8}" destId="{F37C0FD7-BEBD-4ACC-BA6C-4ECF8CE5BE3D}" srcOrd="0" destOrd="0" presId="urn:microsoft.com/office/officeart/2016/7/layout/RepeatingBendingProcessNew"/>
    <dgm:cxn modelId="{6D83D7BC-63F9-403B-98BA-4FDF978F5B3F}" type="presParOf" srcId="{3806B228-AB99-4D4E-ACAD-EC90A5B195F6}" destId="{F5904922-B0E3-4A32-8840-02865D49AEBA}" srcOrd="6" destOrd="0" presId="urn:microsoft.com/office/officeart/2016/7/layout/RepeatingBendingProcessNew"/>
    <dgm:cxn modelId="{572BCA2C-40D9-4E04-A80D-822B5AF424C3}" type="presParOf" srcId="{3806B228-AB99-4D4E-ACAD-EC90A5B195F6}" destId="{15C1177F-C229-4ED3-9CC9-ED717A431CB1}" srcOrd="7" destOrd="0" presId="urn:microsoft.com/office/officeart/2016/7/layout/RepeatingBendingProcessNew"/>
    <dgm:cxn modelId="{9485D2CA-B4B7-4920-9D06-A0A9613ACD27}" type="presParOf" srcId="{15C1177F-C229-4ED3-9CC9-ED717A431CB1}" destId="{7A3C3A5B-3489-4AA4-98EF-B1DF0AED2B75}" srcOrd="0" destOrd="0" presId="urn:microsoft.com/office/officeart/2016/7/layout/RepeatingBendingProcessNew"/>
    <dgm:cxn modelId="{756E10C1-F39D-456C-99CF-483BF4357A8C}" type="presParOf" srcId="{3806B228-AB99-4D4E-ACAD-EC90A5B195F6}" destId="{2F3D4563-8228-487B-BA59-9B2D5B5F61FB}" srcOrd="8" destOrd="0" presId="urn:microsoft.com/office/officeart/2016/7/layout/RepeatingBendingProcessNew"/>
    <dgm:cxn modelId="{99D71517-38FB-424A-8EAB-05835917D633}" type="presParOf" srcId="{3806B228-AB99-4D4E-ACAD-EC90A5B195F6}" destId="{7C2BD33D-5383-4D5C-8240-BABD486EEE03}" srcOrd="9" destOrd="0" presId="urn:microsoft.com/office/officeart/2016/7/layout/RepeatingBendingProcessNew"/>
    <dgm:cxn modelId="{62763A30-6968-4370-8C4B-585876E3E8D6}" type="presParOf" srcId="{7C2BD33D-5383-4D5C-8240-BABD486EEE03}" destId="{8F9921F3-5BEF-4F6B-9891-7966E5B41591}" srcOrd="0" destOrd="0" presId="urn:microsoft.com/office/officeart/2016/7/layout/RepeatingBendingProcessNew"/>
    <dgm:cxn modelId="{C64F8EC1-BC16-4AC9-9137-44763A82DA21}" type="presParOf" srcId="{3806B228-AB99-4D4E-ACAD-EC90A5B195F6}" destId="{68B3EA64-B805-4A9E-A0AC-28EB0764FB9D}" srcOrd="10" destOrd="0" presId="urn:microsoft.com/office/officeart/2016/7/layout/RepeatingBendingProcessNew"/>
    <dgm:cxn modelId="{E5DA667C-263A-4092-ADC2-DCBCDB23B581}" type="presParOf" srcId="{3806B228-AB99-4D4E-ACAD-EC90A5B195F6}" destId="{42E83F31-B2B5-4998-9FB4-CBD31F0B03C7}" srcOrd="11" destOrd="0" presId="urn:microsoft.com/office/officeart/2016/7/layout/RepeatingBendingProcessNew"/>
    <dgm:cxn modelId="{371CBE45-B63D-40DB-A30D-FB9746ACF375}" type="presParOf" srcId="{42E83F31-B2B5-4998-9FB4-CBD31F0B03C7}" destId="{9E6EA3BE-9005-40BF-9D55-0354C92EC65A}" srcOrd="0" destOrd="0" presId="urn:microsoft.com/office/officeart/2016/7/layout/RepeatingBendingProcessNew"/>
    <dgm:cxn modelId="{62CE5147-5370-4B07-8AB1-44172D456B65}" type="presParOf" srcId="{3806B228-AB99-4D4E-ACAD-EC90A5B195F6}" destId="{190ECD36-DEC1-4E1E-8382-24CE07CFE74C}" srcOrd="12" destOrd="0" presId="urn:microsoft.com/office/officeart/2016/7/layout/RepeatingBendingProcessNew"/>
    <dgm:cxn modelId="{FF5F4CF2-1D2D-4268-8C15-A6E2AA5EACA7}" type="presParOf" srcId="{3806B228-AB99-4D4E-ACAD-EC90A5B195F6}" destId="{7EF68764-2A11-4B62-B3E0-AE782912B4A9}" srcOrd="13" destOrd="0" presId="urn:microsoft.com/office/officeart/2016/7/layout/RepeatingBendingProcessNew"/>
    <dgm:cxn modelId="{27389627-29E3-4116-A979-3C0A941F4374}" type="presParOf" srcId="{7EF68764-2A11-4B62-B3E0-AE782912B4A9}" destId="{A32B00BD-1119-4E28-8E1F-1C0EC745AEE7}" srcOrd="0" destOrd="0" presId="urn:microsoft.com/office/officeart/2016/7/layout/RepeatingBendingProcessNew"/>
    <dgm:cxn modelId="{DB859B2C-9A47-43E5-9BA1-37D257E270AA}" type="presParOf" srcId="{3806B228-AB99-4D4E-ACAD-EC90A5B195F6}" destId="{F60C10D6-D74F-48FA-B891-B5046DB4BE69}" srcOrd="1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EE870-2B93-4FFF-9F68-C686EBEFFF58}">
      <dsp:nvSpPr>
        <dsp:cNvPr id="0" name=""/>
        <dsp:cNvSpPr/>
      </dsp:nvSpPr>
      <dsp:spPr>
        <a:xfrm>
          <a:off x="0" y="0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/>
            <a:t>Gaj Oktavijan preuzima vlast</a:t>
          </a:r>
          <a:endParaRPr lang="en-US" sz="2000" kern="1200"/>
        </a:p>
      </dsp:txBody>
      <dsp:txXfrm>
        <a:off x="0" y="0"/>
        <a:ext cx="5846847" cy="666816"/>
      </dsp:txXfrm>
    </dsp:sp>
    <dsp:sp modelId="{70185CF2-F0AC-4409-9C11-4C29821F9D01}">
      <dsp:nvSpPr>
        <dsp:cNvPr id="0" name=""/>
        <dsp:cNvSpPr/>
      </dsp:nvSpPr>
      <dsp:spPr>
        <a:xfrm>
          <a:off x="551383" y="788056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/>
            <a:t>Razdoblje stabilnosti i obnove države</a:t>
          </a:r>
          <a:endParaRPr lang="en-US" sz="2000" kern="1200"/>
        </a:p>
      </dsp:txBody>
      <dsp:txXfrm>
        <a:off x="551383" y="788056"/>
        <a:ext cx="5598865" cy="666816"/>
      </dsp:txXfrm>
    </dsp:sp>
    <dsp:sp modelId="{5526CD2D-5870-4F1B-BB2E-B0BCC8EF78BA}">
      <dsp:nvSpPr>
        <dsp:cNvPr id="0" name=""/>
        <dsp:cNvSpPr/>
      </dsp:nvSpPr>
      <dsp:spPr>
        <a:xfrm>
          <a:off x="1094536" y="1576112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/>
            <a:t>Uzima titulu prvog senatora (lat. principes senatus)</a:t>
          </a:r>
          <a:endParaRPr lang="en-US" sz="2000" kern="1200"/>
        </a:p>
      </dsp:txBody>
      <dsp:txXfrm>
        <a:off x="1094536" y="1576112"/>
        <a:ext cx="5607095" cy="666816"/>
      </dsp:txXfrm>
    </dsp:sp>
    <dsp:sp modelId="{CDB0F6E1-AC1D-4BDC-A708-550F586A73FC}">
      <dsp:nvSpPr>
        <dsp:cNvPr id="0" name=""/>
        <dsp:cNvSpPr/>
      </dsp:nvSpPr>
      <dsp:spPr>
        <a:xfrm>
          <a:off x="1645920" y="2364168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err="1" smtClean="0"/>
            <a:t>27</a:t>
          </a:r>
          <a:r>
            <a:rPr lang="hr-HR" sz="2000" kern="1200" dirty="0" smtClean="0"/>
            <a:t>. </a:t>
          </a:r>
          <a:r>
            <a:rPr lang="hr-HR" sz="2000" kern="1200" dirty="0"/>
            <a:t>godina pr. Krista početak </a:t>
          </a:r>
          <a:r>
            <a:rPr lang="hr-HR" sz="2000" kern="1200" dirty="0" err="1"/>
            <a:t>principata</a:t>
          </a:r>
          <a:endParaRPr lang="en-US" sz="2000" kern="1200" dirty="0"/>
        </a:p>
      </dsp:txBody>
      <dsp:txXfrm>
        <a:off x="1645920" y="2364168"/>
        <a:ext cx="5598865" cy="666816"/>
      </dsp:txXfrm>
    </dsp:sp>
    <dsp:sp modelId="{7CCA3080-7C5D-44ED-A976-A0FCF2F3EDC6}">
      <dsp:nvSpPr>
        <dsp:cNvPr id="0" name=""/>
        <dsp:cNvSpPr/>
      </dsp:nvSpPr>
      <dsp:spPr>
        <a:xfrm>
          <a:off x="6150249" y="510720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150249" y="510720"/>
        <a:ext cx="433430" cy="433430"/>
      </dsp:txXfrm>
    </dsp:sp>
    <dsp:sp modelId="{DAC6FBCC-DC25-473C-BE3D-3729AC846112}">
      <dsp:nvSpPr>
        <dsp:cNvPr id="0" name=""/>
        <dsp:cNvSpPr/>
      </dsp:nvSpPr>
      <dsp:spPr>
        <a:xfrm>
          <a:off x="6701632" y="1298777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701632" y="1298777"/>
        <a:ext cx="433430" cy="433430"/>
      </dsp:txXfrm>
    </dsp:sp>
    <dsp:sp modelId="{202A22FC-B1DA-4F48-AF8E-91FA60DD34C6}">
      <dsp:nvSpPr>
        <dsp:cNvPr id="0" name=""/>
        <dsp:cNvSpPr/>
      </dsp:nvSpPr>
      <dsp:spPr>
        <a:xfrm>
          <a:off x="7244785" y="2086833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7244785" y="2086833"/>
        <a:ext cx="433430" cy="43343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C266E7-73AE-4A2E-BCD3-ECFD3E91923B}">
      <dsp:nvSpPr>
        <dsp:cNvPr id="0" name=""/>
        <dsp:cNvSpPr/>
      </dsp:nvSpPr>
      <dsp:spPr>
        <a:xfrm>
          <a:off x="0" y="0"/>
          <a:ext cx="6336792" cy="545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/>
            <a:t>Julijevsko-klaudijevska dinastija</a:t>
          </a:r>
          <a:endParaRPr lang="en-US" sz="2300" kern="1200"/>
        </a:p>
      </dsp:txBody>
      <dsp:txXfrm>
        <a:off x="0" y="0"/>
        <a:ext cx="5716197" cy="545577"/>
      </dsp:txXfrm>
    </dsp:sp>
    <dsp:sp modelId="{384544D3-0462-42F8-8917-00C2435CB492}">
      <dsp:nvSpPr>
        <dsp:cNvPr id="0" name=""/>
        <dsp:cNvSpPr/>
      </dsp:nvSpPr>
      <dsp:spPr>
        <a:xfrm>
          <a:off x="473202" y="621351"/>
          <a:ext cx="6336792" cy="545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/>
            <a:t>Doba nesigurnosti i urota</a:t>
          </a:r>
          <a:endParaRPr lang="en-US" sz="2300" kern="1200"/>
        </a:p>
      </dsp:txBody>
      <dsp:txXfrm>
        <a:off x="473202" y="621351"/>
        <a:ext cx="5508964" cy="545577"/>
      </dsp:txXfrm>
    </dsp:sp>
    <dsp:sp modelId="{2EE0F8E8-0F39-4E35-9FD7-21AF16A2796C}">
      <dsp:nvSpPr>
        <dsp:cNvPr id="0" name=""/>
        <dsp:cNvSpPr/>
      </dsp:nvSpPr>
      <dsp:spPr>
        <a:xfrm>
          <a:off x="946404" y="1242703"/>
          <a:ext cx="6336792" cy="545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/>
            <a:t>Flavijevska dinastija</a:t>
          </a:r>
          <a:endParaRPr lang="en-US" sz="2300" kern="1200"/>
        </a:p>
      </dsp:txBody>
      <dsp:txXfrm>
        <a:off x="946404" y="1242703"/>
        <a:ext cx="5508964" cy="545577"/>
      </dsp:txXfrm>
    </dsp:sp>
    <dsp:sp modelId="{46C1CE28-AD7F-451F-BDA1-9FE8344DB735}">
      <dsp:nvSpPr>
        <dsp:cNvPr id="0" name=""/>
        <dsp:cNvSpPr/>
      </dsp:nvSpPr>
      <dsp:spPr>
        <a:xfrm>
          <a:off x="1419605" y="1864055"/>
          <a:ext cx="6336792" cy="545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/>
            <a:t>Veliki graditelji – Kolosej u Rimu</a:t>
          </a:r>
          <a:endParaRPr lang="en-US" sz="2300" kern="1200"/>
        </a:p>
      </dsp:txBody>
      <dsp:txXfrm>
        <a:off x="1419605" y="1864055"/>
        <a:ext cx="5508964" cy="545577"/>
      </dsp:txXfrm>
    </dsp:sp>
    <dsp:sp modelId="{306B15C8-594C-491C-A97E-269309EA9B96}">
      <dsp:nvSpPr>
        <dsp:cNvPr id="0" name=""/>
        <dsp:cNvSpPr/>
      </dsp:nvSpPr>
      <dsp:spPr>
        <a:xfrm>
          <a:off x="1892808" y="2485407"/>
          <a:ext cx="6336792" cy="545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/>
            <a:t>Manji osvajački ratovi i utvrđivanje granica</a:t>
          </a:r>
          <a:endParaRPr lang="en-US" sz="2300" kern="1200"/>
        </a:p>
      </dsp:txBody>
      <dsp:txXfrm>
        <a:off x="1892808" y="2485407"/>
        <a:ext cx="5508964" cy="545577"/>
      </dsp:txXfrm>
    </dsp:sp>
    <dsp:sp modelId="{5EEDCDFB-7B85-4B44-B559-F4DA526400F6}">
      <dsp:nvSpPr>
        <dsp:cNvPr id="0" name=""/>
        <dsp:cNvSpPr/>
      </dsp:nvSpPr>
      <dsp:spPr>
        <a:xfrm>
          <a:off x="5982166" y="398574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982166" y="398574"/>
        <a:ext cx="354625" cy="354625"/>
      </dsp:txXfrm>
    </dsp:sp>
    <dsp:sp modelId="{C0FA31BA-B66F-4AA0-A239-8E2DFFE478C4}">
      <dsp:nvSpPr>
        <dsp:cNvPr id="0" name=""/>
        <dsp:cNvSpPr/>
      </dsp:nvSpPr>
      <dsp:spPr>
        <a:xfrm>
          <a:off x="6455368" y="1019926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455368" y="1019926"/>
        <a:ext cx="354625" cy="354625"/>
      </dsp:txXfrm>
    </dsp:sp>
    <dsp:sp modelId="{0369E1E8-3A63-490B-923F-E39E87EF620D}">
      <dsp:nvSpPr>
        <dsp:cNvPr id="0" name=""/>
        <dsp:cNvSpPr/>
      </dsp:nvSpPr>
      <dsp:spPr>
        <a:xfrm>
          <a:off x="6928570" y="1632185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928570" y="1632185"/>
        <a:ext cx="354625" cy="354625"/>
      </dsp:txXfrm>
    </dsp:sp>
    <dsp:sp modelId="{B965B981-31AC-47D6-8FDC-E82005974822}">
      <dsp:nvSpPr>
        <dsp:cNvPr id="0" name=""/>
        <dsp:cNvSpPr/>
      </dsp:nvSpPr>
      <dsp:spPr>
        <a:xfrm>
          <a:off x="7401772" y="2259599"/>
          <a:ext cx="354625" cy="3546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7401772" y="2259599"/>
        <a:ext cx="354625" cy="354625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DC2B04-9350-4F48-987E-A3EB74994FCE}">
      <dsp:nvSpPr>
        <dsp:cNvPr id="0" name=""/>
        <dsp:cNvSpPr/>
      </dsp:nvSpPr>
      <dsp:spPr>
        <a:xfrm>
          <a:off x="0" y="0"/>
          <a:ext cx="6583680" cy="6668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/>
            <a:t>Carevi II. stoljeća i osvajački pohodi</a:t>
          </a:r>
          <a:endParaRPr lang="en-US" sz="2000" kern="1200"/>
        </a:p>
      </dsp:txBody>
      <dsp:txXfrm>
        <a:off x="0" y="0"/>
        <a:ext cx="5846847" cy="666816"/>
      </dsp:txXfrm>
    </dsp:sp>
    <dsp:sp modelId="{0AA4F461-B40E-4E0D-A5DF-F121F5131D20}">
      <dsp:nvSpPr>
        <dsp:cNvPr id="0" name=""/>
        <dsp:cNvSpPr/>
      </dsp:nvSpPr>
      <dsp:spPr>
        <a:xfrm>
          <a:off x="551383" y="788056"/>
          <a:ext cx="6583680" cy="6668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/>
            <a:t>Dacija, Sirija i Mezopotamija nove carske provincije</a:t>
          </a:r>
          <a:endParaRPr lang="en-US" sz="2000" kern="1200"/>
        </a:p>
      </dsp:txBody>
      <dsp:txXfrm>
        <a:off x="551383" y="788056"/>
        <a:ext cx="5598865" cy="666816"/>
      </dsp:txXfrm>
    </dsp:sp>
    <dsp:sp modelId="{25D75BED-0661-4D6A-AE71-7159B22F801C}">
      <dsp:nvSpPr>
        <dsp:cNvPr id="0" name=""/>
        <dsp:cNvSpPr/>
      </dsp:nvSpPr>
      <dsp:spPr>
        <a:xfrm>
          <a:off x="1094536" y="1576112"/>
          <a:ext cx="6583680" cy="6668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/>
            <a:t>Jači razvoj obrtničke proizvodnje i trgovine</a:t>
          </a:r>
          <a:endParaRPr lang="en-US" sz="2000" kern="1200"/>
        </a:p>
      </dsp:txBody>
      <dsp:txXfrm>
        <a:off x="1094536" y="1576112"/>
        <a:ext cx="5607095" cy="666816"/>
      </dsp:txXfrm>
    </dsp:sp>
    <dsp:sp modelId="{C44B1783-FFA2-4C51-8857-335326499674}">
      <dsp:nvSpPr>
        <dsp:cNvPr id="0" name=""/>
        <dsp:cNvSpPr/>
      </dsp:nvSpPr>
      <dsp:spPr>
        <a:xfrm>
          <a:off x="1645920" y="2364168"/>
          <a:ext cx="6583680" cy="6668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/>
            <a:t>Veliki graditelji</a:t>
          </a:r>
          <a:endParaRPr lang="en-US" sz="2000" kern="1200"/>
        </a:p>
      </dsp:txBody>
      <dsp:txXfrm>
        <a:off x="1645920" y="2364168"/>
        <a:ext cx="5598865" cy="666816"/>
      </dsp:txXfrm>
    </dsp:sp>
    <dsp:sp modelId="{3D6B93AA-1C74-4D69-81DF-CC97B9C54CFA}">
      <dsp:nvSpPr>
        <dsp:cNvPr id="0" name=""/>
        <dsp:cNvSpPr/>
      </dsp:nvSpPr>
      <dsp:spPr>
        <a:xfrm>
          <a:off x="6150249" y="510720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150249" y="510720"/>
        <a:ext cx="433430" cy="433430"/>
      </dsp:txXfrm>
    </dsp:sp>
    <dsp:sp modelId="{1FB84CA7-7236-4EAE-B339-D174374D0196}">
      <dsp:nvSpPr>
        <dsp:cNvPr id="0" name=""/>
        <dsp:cNvSpPr/>
      </dsp:nvSpPr>
      <dsp:spPr>
        <a:xfrm>
          <a:off x="6701632" y="1298777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701632" y="1298777"/>
        <a:ext cx="433430" cy="433430"/>
      </dsp:txXfrm>
    </dsp:sp>
    <dsp:sp modelId="{724913D7-650F-4DF8-BD2A-A839AD6ADB77}">
      <dsp:nvSpPr>
        <dsp:cNvPr id="0" name=""/>
        <dsp:cNvSpPr/>
      </dsp:nvSpPr>
      <dsp:spPr>
        <a:xfrm>
          <a:off x="7244785" y="2086833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7244785" y="2086833"/>
        <a:ext cx="433430" cy="43343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71C7F9-40B4-47DA-BB5A-65A34200DD36}">
      <dsp:nvSpPr>
        <dsp:cNvPr id="0" name=""/>
        <dsp:cNvSpPr/>
      </dsp:nvSpPr>
      <dsp:spPr>
        <a:xfrm>
          <a:off x="385762" y="571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/>
            <a:t>Razdoblje Augustovog mira</a:t>
          </a:r>
          <a:endParaRPr lang="en-US" sz="2600" kern="1200"/>
        </a:p>
      </dsp:txBody>
      <dsp:txXfrm>
        <a:off x="385762" y="571"/>
        <a:ext cx="2330648" cy="1398389"/>
      </dsp:txXfrm>
    </dsp:sp>
    <dsp:sp modelId="{9904372B-CE08-4B7D-8460-9F7D63F6F0BA}">
      <dsp:nvSpPr>
        <dsp:cNvPr id="0" name=""/>
        <dsp:cNvSpPr/>
      </dsp:nvSpPr>
      <dsp:spPr>
        <a:xfrm>
          <a:off x="2949475" y="571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/>
            <a:t>Reforme u Carstvu</a:t>
          </a:r>
          <a:endParaRPr lang="en-US" sz="2600" kern="1200"/>
        </a:p>
      </dsp:txBody>
      <dsp:txXfrm>
        <a:off x="2949475" y="571"/>
        <a:ext cx="2330648" cy="1398389"/>
      </dsp:txXfrm>
    </dsp:sp>
    <dsp:sp modelId="{B86D487F-B983-4F45-8BF1-D8E2EACD842D}">
      <dsp:nvSpPr>
        <dsp:cNvPr id="0" name=""/>
        <dsp:cNvSpPr/>
      </dsp:nvSpPr>
      <dsp:spPr>
        <a:xfrm>
          <a:off x="5513189" y="571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/>
            <a:t>Razvoj umjetnosti i znanosti</a:t>
          </a:r>
          <a:endParaRPr lang="en-US" sz="2600" kern="1200"/>
        </a:p>
      </dsp:txBody>
      <dsp:txXfrm>
        <a:off x="5513189" y="571"/>
        <a:ext cx="2330648" cy="1398389"/>
      </dsp:txXfrm>
    </dsp:sp>
    <dsp:sp modelId="{949283FB-0CBF-4B41-B919-C86CDDE87589}">
      <dsp:nvSpPr>
        <dsp:cNvPr id="0" name=""/>
        <dsp:cNvSpPr/>
      </dsp:nvSpPr>
      <dsp:spPr>
        <a:xfrm>
          <a:off x="385762" y="1632024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/>
            <a:t>Reforme vojske i smanjenje broja legija</a:t>
          </a:r>
          <a:endParaRPr lang="en-US" sz="2600" kern="1200"/>
        </a:p>
      </dsp:txBody>
      <dsp:txXfrm>
        <a:off x="385762" y="1632024"/>
        <a:ext cx="2330648" cy="1398389"/>
      </dsp:txXfrm>
    </dsp:sp>
    <dsp:sp modelId="{F5CA6F6A-B24D-4AAE-8559-BE0FC6CDD0E0}">
      <dsp:nvSpPr>
        <dsp:cNvPr id="0" name=""/>
        <dsp:cNvSpPr/>
      </dsp:nvSpPr>
      <dsp:spPr>
        <a:xfrm>
          <a:off x="2949475" y="1632024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/>
            <a:t>Podjela zemlje veteranima</a:t>
          </a:r>
          <a:endParaRPr lang="en-US" sz="2600" kern="1200"/>
        </a:p>
      </dsp:txBody>
      <dsp:txXfrm>
        <a:off x="2949475" y="1632024"/>
        <a:ext cx="2330648" cy="1398389"/>
      </dsp:txXfrm>
    </dsp:sp>
    <dsp:sp modelId="{1C13F145-1A61-42C2-9D3C-7226238C492C}">
      <dsp:nvSpPr>
        <dsp:cNvPr id="0" name=""/>
        <dsp:cNvSpPr/>
      </dsp:nvSpPr>
      <dsp:spPr>
        <a:xfrm>
          <a:off x="5513189" y="1632024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/>
            <a:t>Romanizacija </a:t>
          </a:r>
          <a:endParaRPr lang="en-US" sz="2600" kern="1200"/>
        </a:p>
      </dsp:txBody>
      <dsp:txXfrm>
        <a:off x="5513189" y="1632024"/>
        <a:ext cx="2330648" cy="139838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E6F031-0CF1-4DF3-9180-A450FDCE1535}">
      <dsp:nvSpPr>
        <dsp:cNvPr id="0" name=""/>
        <dsp:cNvSpPr/>
      </dsp:nvSpPr>
      <dsp:spPr>
        <a:xfrm>
          <a:off x="385762" y="571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Podjela provincija na senatorske i carske</a:t>
          </a:r>
          <a:endParaRPr lang="en-US" sz="2200" kern="1200"/>
        </a:p>
      </dsp:txBody>
      <dsp:txXfrm>
        <a:off x="385762" y="571"/>
        <a:ext cx="2330648" cy="1398389"/>
      </dsp:txXfrm>
    </dsp:sp>
    <dsp:sp modelId="{488B8076-504B-413A-AB04-2F96DC0BB0A3}">
      <dsp:nvSpPr>
        <dsp:cNvPr id="0" name=""/>
        <dsp:cNvSpPr/>
      </dsp:nvSpPr>
      <dsp:spPr>
        <a:xfrm>
          <a:off x="2949475" y="571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Limes, utvrđena državna granica na rijekama Rajni i Dunavu</a:t>
          </a:r>
          <a:endParaRPr lang="en-US" sz="2200" kern="1200"/>
        </a:p>
      </dsp:txBody>
      <dsp:txXfrm>
        <a:off x="2949475" y="571"/>
        <a:ext cx="2330648" cy="1398389"/>
      </dsp:txXfrm>
    </dsp:sp>
    <dsp:sp modelId="{6F451BF7-C81F-4290-B4FE-0E4C344FCAC9}">
      <dsp:nvSpPr>
        <dsp:cNvPr id="0" name=""/>
        <dsp:cNvSpPr/>
      </dsp:nvSpPr>
      <dsp:spPr>
        <a:xfrm>
          <a:off x="5513189" y="571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Ustanak dvojice </a:t>
          </a:r>
          <a:r>
            <a:rPr lang="hr-HR" sz="2200" kern="1200" dirty="0" err="1"/>
            <a:t>Batona</a:t>
          </a:r>
          <a:r>
            <a:rPr lang="hr-HR" sz="2200" kern="1200" dirty="0"/>
            <a:t> (6. godina)</a:t>
          </a:r>
          <a:endParaRPr lang="en-US" sz="2200" kern="1200" dirty="0"/>
        </a:p>
      </dsp:txBody>
      <dsp:txXfrm>
        <a:off x="5513189" y="571"/>
        <a:ext cx="2330648" cy="1398389"/>
      </dsp:txXfrm>
    </dsp:sp>
    <dsp:sp modelId="{81CCCC8B-7E3F-473F-A714-4CEA072EA0B3}">
      <dsp:nvSpPr>
        <dsp:cNvPr id="0" name=""/>
        <dsp:cNvSpPr/>
      </dsp:nvSpPr>
      <dsp:spPr>
        <a:xfrm>
          <a:off x="385762" y="1632024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Tiberije ugušio ustanak ilirskih plemena</a:t>
          </a:r>
          <a:endParaRPr lang="en-US" sz="2200" kern="1200"/>
        </a:p>
      </dsp:txBody>
      <dsp:txXfrm>
        <a:off x="385762" y="1632024"/>
        <a:ext cx="2330648" cy="1398389"/>
      </dsp:txXfrm>
    </dsp:sp>
    <dsp:sp modelId="{3FA2344A-8E36-498F-B988-3AF4FB2B6944}">
      <dsp:nvSpPr>
        <dsp:cNvPr id="0" name=""/>
        <dsp:cNvSpPr/>
      </dsp:nvSpPr>
      <dsp:spPr>
        <a:xfrm>
          <a:off x="2949475" y="1632024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Podjela Ilirika na Panoniju i Dalmaciju</a:t>
          </a:r>
          <a:endParaRPr lang="en-US" sz="2200" kern="1200"/>
        </a:p>
      </dsp:txBody>
      <dsp:txXfrm>
        <a:off x="2949475" y="1632024"/>
        <a:ext cx="2330648" cy="1398389"/>
      </dsp:txXfrm>
    </dsp:sp>
    <dsp:sp modelId="{8ECC0516-95AA-446C-8CD6-2B76C5B52B7E}">
      <dsp:nvSpPr>
        <dsp:cNvPr id="0" name=""/>
        <dsp:cNvSpPr/>
      </dsp:nvSpPr>
      <dsp:spPr>
        <a:xfrm>
          <a:off x="5513189" y="1632024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Histrija pripojena Carstvu</a:t>
          </a:r>
          <a:endParaRPr lang="en-US" sz="2200" kern="1200"/>
        </a:p>
      </dsp:txBody>
      <dsp:txXfrm>
        <a:off x="5513189" y="1632024"/>
        <a:ext cx="2330648" cy="139838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3B1E8B-4C6C-4A9C-912F-673FF7712BA0}">
      <dsp:nvSpPr>
        <dsp:cNvPr id="0" name=""/>
        <dsp:cNvSpPr/>
      </dsp:nvSpPr>
      <dsp:spPr>
        <a:xfrm>
          <a:off x="0" y="0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/>
            <a:t>Romanizacija ilirskih područja</a:t>
          </a:r>
          <a:endParaRPr lang="en-US" sz="2400" kern="1200"/>
        </a:p>
      </dsp:txBody>
      <dsp:txXfrm>
        <a:off x="0" y="0"/>
        <a:ext cx="5846847" cy="666816"/>
      </dsp:txXfrm>
    </dsp:sp>
    <dsp:sp modelId="{2E005A0A-07DD-4C21-9B79-4AEE70432FFE}">
      <dsp:nvSpPr>
        <dsp:cNvPr id="0" name=""/>
        <dsp:cNvSpPr/>
      </dsp:nvSpPr>
      <dsp:spPr>
        <a:xfrm>
          <a:off x="551383" y="788056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/>
            <a:t>Visoki porezi i vojna obveza</a:t>
          </a:r>
          <a:endParaRPr lang="en-US" sz="2400" kern="1200"/>
        </a:p>
      </dsp:txBody>
      <dsp:txXfrm>
        <a:off x="551383" y="788056"/>
        <a:ext cx="5598865" cy="666816"/>
      </dsp:txXfrm>
    </dsp:sp>
    <dsp:sp modelId="{0A955143-4387-43AE-BE66-1E18547DA1BE}">
      <dsp:nvSpPr>
        <dsp:cNvPr id="0" name=""/>
        <dsp:cNvSpPr/>
      </dsp:nvSpPr>
      <dsp:spPr>
        <a:xfrm>
          <a:off x="1094536" y="1576112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/>
            <a:t>Izgradnja logora, cesta, vodovoda i mostova</a:t>
          </a:r>
          <a:endParaRPr lang="en-US" sz="2400" kern="1200"/>
        </a:p>
      </dsp:txBody>
      <dsp:txXfrm>
        <a:off x="1094536" y="1576112"/>
        <a:ext cx="5607095" cy="666816"/>
      </dsp:txXfrm>
    </dsp:sp>
    <dsp:sp modelId="{1441CF5D-0B63-4F01-B1DF-8BB138B4DF1E}">
      <dsp:nvSpPr>
        <dsp:cNvPr id="0" name=""/>
        <dsp:cNvSpPr/>
      </dsp:nvSpPr>
      <dsp:spPr>
        <a:xfrm>
          <a:off x="1645920" y="2364168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/>
            <a:t>Naseljavanja trgovaca uz logore</a:t>
          </a:r>
          <a:endParaRPr lang="en-US" sz="2400" kern="1200"/>
        </a:p>
      </dsp:txBody>
      <dsp:txXfrm>
        <a:off x="1645920" y="2364168"/>
        <a:ext cx="5598865" cy="666816"/>
      </dsp:txXfrm>
    </dsp:sp>
    <dsp:sp modelId="{5B4F71D5-DC6E-4E74-9475-742F73B52C2D}">
      <dsp:nvSpPr>
        <dsp:cNvPr id="0" name=""/>
        <dsp:cNvSpPr/>
      </dsp:nvSpPr>
      <dsp:spPr>
        <a:xfrm>
          <a:off x="6150249" y="510720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150249" y="510720"/>
        <a:ext cx="433430" cy="433430"/>
      </dsp:txXfrm>
    </dsp:sp>
    <dsp:sp modelId="{FA41806C-6570-4312-B48C-EC16161E4C87}">
      <dsp:nvSpPr>
        <dsp:cNvPr id="0" name=""/>
        <dsp:cNvSpPr/>
      </dsp:nvSpPr>
      <dsp:spPr>
        <a:xfrm>
          <a:off x="6701632" y="1298777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701632" y="1298777"/>
        <a:ext cx="433430" cy="433430"/>
      </dsp:txXfrm>
    </dsp:sp>
    <dsp:sp modelId="{430E3B6D-BCDF-4215-BA64-53047771CF1C}">
      <dsp:nvSpPr>
        <dsp:cNvPr id="0" name=""/>
        <dsp:cNvSpPr/>
      </dsp:nvSpPr>
      <dsp:spPr>
        <a:xfrm>
          <a:off x="7244785" y="2086833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7244785" y="2086833"/>
        <a:ext cx="433430" cy="43343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B2733C-E8F0-47B3-A4A5-73BCFF29E4A7}">
      <dsp:nvSpPr>
        <dsp:cNvPr id="0" name=""/>
        <dsp:cNvSpPr/>
      </dsp:nvSpPr>
      <dsp:spPr>
        <a:xfrm>
          <a:off x="0" y="0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Nastavak gospodarskog napretka Carstva</a:t>
          </a:r>
          <a:endParaRPr lang="en-US" sz="2200" kern="1200"/>
        </a:p>
      </dsp:txBody>
      <dsp:txXfrm>
        <a:off x="0" y="0"/>
        <a:ext cx="5846847" cy="666816"/>
      </dsp:txXfrm>
    </dsp:sp>
    <dsp:sp modelId="{D1CA1CAA-A0DD-4296-BA3B-BF7AB1AA1972}">
      <dsp:nvSpPr>
        <dsp:cNvPr id="0" name=""/>
        <dsp:cNvSpPr/>
      </dsp:nvSpPr>
      <dsp:spPr>
        <a:xfrm>
          <a:off x="551383" y="788056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Napredak poljodjelstva, prometa i trgovine</a:t>
          </a:r>
          <a:endParaRPr lang="en-US" sz="2200" kern="1200"/>
        </a:p>
      </dsp:txBody>
      <dsp:txXfrm>
        <a:off x="551383" y="788056"/>
        <a:ext cx="5598865" cy="666816"/>
      </dsp:txXfrm>
    </dsp:sp>
    <dsp:sp modelId="{5B0F459E-8A9A-4DDE-9E94-6FB697F5CF5D}">
      <dsp:nvSpPr>
        <dsp:cNvPr id="0" name=""/>
        <dsp:cNvSpPr/>
      </dsp:nvSpPr>
      <dsp:spPr>
        <a:xfrm>
          <a:off x="1094536" y="1576112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Razgranata mreža cesta i povezanost provincija</a:t>
          </a:r>
          <a:endParaRPr lang="en-US" sz="2200" kern="1200"/>
        </a:p>
      </dsp:txBody>
      <dsp:txXfrm>
        <a:off x="1094536" y="1576112"/>
        <a:ext cx="5607095" cy="666816"/>
      </dsp:txXfrm>
    </dsp:sp>
    <dsp:sp modelId="{F679654A-B3B3-42F6-92B9-9F43245350AA}">
      <dsp:nvSpPr>
        <dsp:cNvPr id="0" name=""/>
        <dsp:cNvSpPr/>
      </dsp:nvSpPr>
      <dsp:spPr>
        <a:xfrm>
          <a:off x="1645920" y="2364168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Julijevsko-klaudijevska dinastija</a:t>
          </a:r>
          <a:endParaRPr lang="en-US" sz="2200" kern="1200"/>
        </a:p>
      </dsp:txBody>
      <dsp:txXfrm>
        <a:off x="1645920" y="2364168"/>
        <a:ext cx="5598865" cy="666816"/>
      </dsp:txXfrm>
    </dsp:sp>
    <dsp:sp modelId="{2DBDAA54-1483-422B-B571-ED0AF8705703}">
      <dsp:nvSpPr>
        <dsp:cNvPr id="0" name=""/>
        <dsp:cNvSpPr/>
      </dsp:nvSpPr>
      <dsp:spPr>
        <a:xfrm>
          <a:off x="6150249" y="510720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150249" y="510720"/>
        <a:ext cx="433430" cy="433430"/>
      </dsp:txXfrm>
    </dsp:sp>
    <dsp:sp modelId="{FF3511E4-A141-4ADD-9444-FC013A347A5E}">
      <dsp:nvSpPr>
        <dsp:cNvPr id="0" name=""/>
        <dsp:cNvSpPr/>
      </dsp:nvSpPr>
      <dsp:spPr>
        <a:xfrm>
          <a:off x="6701632" y="1298777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701632" y="1298777"/>
        <a:ext cx="433430" cy="433430"/>
      </dsp:txXfrm>
    </dsp:sp>
    <dsp:sp modelId="{7848DA23-BC07-4D00-B451-8FC96D77CC2D}">
      <dsp:nvSpPr>
        <dsp:cNvPr id="0" name=""/>
        <dsp:cNvSpPr/>
      </dsp:nvSpPr>
      <dsp:spPr>
        <a:xfrm>
          <a:off x="7244785" y="2086833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7244785" y="2086833"/>
        <a:ext cx="433430" cy="43343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3B434E-7BAB-4229-9140-316492E924D4}">
      <dsp:nvSpPr>
        <dsp:cNvPr id="0" name=""/>
        <dsp:cNvSpPr/>
      </dsp:nvSpPr>
      <dsp:spPr>
        <a:xfrm>
          <a:off x="0" y="0"/>
          <a:ext cx="6995160" cy="9092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/>
            <a:t>U vrijeme cara Klaudija osvojena Britanija</a:t>
          </a:r>
          <a:endParaRPr lang="en-US" sz="2700" kern="1200"/>
        </a:p>
      </dsp:txBody>
      <dsp:txXfrm>
        <a:off x="0" y="0"/>
        <a:ext cx="6067223" cy="909295"/>
      </dsp:txXfrm>
    </dsp:sp>
    <dsp:sp modelId="{34AB4C0F-4026-4603-8B98-7CB9BE452F06}">
      <dsp:nvSpPr>
        <dsp:cNvPr id="0" name=""/>
        <dsp:cNvSpPr/>
      </dsp:nvSpPr>
      <dsp:spPr>
        <a:xfrm>
          <a:off x="617219" y="1060844"/>
          <a:ext cx="6995160" cy="9092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/>
            <a:t>Doba nesigurnosti i urota</a:t>
          </a:r>
          <a:endParaRPr lang="en-US" sz="2700" kern="1200"/>
        </a:p>
      </dsp:txBody>
      <dsp:txXfrm>
        <a:off x="617219" y="1060844"/>
        <a:ext cx="5786897" cy="909295"/>
      </dsp:txXfrm>
    </dsp:sp>
    <dsp:sp modelId="{ED95A476-5F8E-40C4-931F-6E4F1ECCAD72}">
      <dsp:nvSpPr>
        <dsp:cNvPr id="0" name=""/>
        <dsp:cNvSpPr/>
      </dsp:nvSpPr>
      <dsp:spPr>
        <a:xfrm>
          <a:off x="1234439" y="2121689"/>
          <a:ext cx="6995160" cy="9092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Velika uloga pretorijanaca</a:t>
          </a:r>
          <a:endParaRPr lang="en-US" sz="2700" kern="1200" dirty="0"/>
        </a:p>
      </dsp:txBody>
      <dsp:txXfrm>
        <a:off x="1234439" y="2121689"/>
        <a:ext cx="5786897" cy="909295"/>
      </dsp:txXfrm>
    </dsp:sp>
    <dsp:sp modelId="{CDAF698D-CA57-4BAD-AB9E-E4F65F13E9AA}">
      <dsp:nvSpPr>
        <dsp:cNvPr id="0" name=""/>
        <dsp:cNvSpPr/>
      </dsp:nvSpPr>
      <dsp:spPr>
        <a:xfrm>
          <a:off x="6404117" y="689549"/>
          <a:ext cx="591042" cy="59104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6404117" y="689549"/>
        <a:ext cx="591042" cy="591042"/>
      </dsp:txXfrm>
    </dsp:sp>
    <dsp:sp modelId="{2CDB46B7-C63C-4511-809D-95E82D6601B9}">
      <dsp:nvSpPr>
        <dsp:cNvPr id="0" name=""/>
        <dsp:cNvSpPr/>
      </dsp:nvSpPr>
      <dsp:spPr>
        <a:xfrm>
          <a:off x="7021337" y="1744331"/>
          <a:ext cx="591042" cy="59104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7021337" y="1744331"/>
        <a:ext cx="591042" cy="59104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B7459E-C24B-48CC-989B-BB130E2AD8AD}">
      <dsp:nvSpPr>
        <dsp:cNvPr id="0" name=""/>
        <dsp:cNvSpPr/>
      </dsp:nvSpPr>
      <dsp:spPr>
        <a:xfrm>
          <a:off x="385762" y="571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Smrt cara Nerona i sukobi</a:t>
          </a:r>
          <a:endParaRPr lang="en-US" sz="2200" kern="1200"/>
        </a:p>
      </dsp:txBody>
      <dsp:txXfrm>
        <a:off x="385762" y="571"/>
        <a:ext cx="2330648" cy="1398389"/>
      </dsp:txXfrm>
    </dsp:sp>
    <dsp:sp modelId="{DA90F5C7-A2F5-483D-ACD3-DE6541F6AE16}">
      <dsp:nvSpPr>
        <dsp:cNvPr id="0" name=""/>
        <dsp:cNvSpPr/>
      </dsp:nvSpPr>
      <dsp:spPr>
        <a:xfrm>
          <a:off x="2949475" y="571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Vespazijan na vlasti, vojni car</a:t>
          </a:r>
          <a:endParaRPr lang="en-US" sz="2200" kern="1200"/>
        </a:p>
      </dsp:txBody>
      <dsp:txXfrm>
        <a:off x="2949475" y="571"/>
        <a:ext cx="2330648" cy="1398389"/>
      </dsp:txXfrm>
    </dsp:sp>
    <dsp:sp modelId="{146A44AE-8443-467F-A4F8-95F14301AD28}">
      <dsp:nvSpPr>
        <dsp:cNvPr id="0" name=""/>
        <dsp:cNvSpPr/>
      </dsp:nvSpPr>
      <dsp:spPr>
        <a:xfrm>
          <a:off x="5513189" y="571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Flavijevska dinastija na vlasti</a:t>
          </a:r>
          <a:endParaRPr lang="en-US" sz="2200" kern="1200"/>
        </a:p>
      </dsp:txBody>
      <dsp:txXfrm>
        <a:off x="5513189" y="571"/>
        <a:ext cx="2330648" cy="1398389"/>
      </dsp:txXfrm>
    </dsp:sp>
    <dsp:sp modelId="{61AD0D50-2C08-49D8-863E-1F1A5EE850DC}">
      <dsp:nvSpPr>
        <dsp:cNvPr id="0" name=""/>
        <dsp:cNvSpPr/>
      </dsp:nvSpPr>
      <dsp:spPr>
        <a:xfrm>
          <a:off x="385762" y="1632024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Tit i Domicijan, sinovi Vespazijana </a:t>
          </a:r>
          <a:endParaRPr lang="en-US" sz="2200" kern="1200"/>
        </a:p>
      </dsp:txBody>
      <dsp:txXfrm>
        <a:off x="385762" y="1632024"/>
        <a:ext cx="2330648" cy="1398389"/>
      </dsp:txXfrm>
    </dsp:sp>
    <dsp:sp modelId="{FFE07151-A620-4877-8185-9E3FCA45223A}">
      <dsp:nvSpPr>
        <dsp:cNvPr id="0" name=""/>
        <dsp:cNvSpPr/>
      </dsp:nvSpPr>
      <dsp:spPr>
        <a:xfrm>
          <a:off x="2949475" y="1632024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Gradnja amfiteatra Koloseja u Rimu</a:t>
          </a:r>
          <a:endParaRPr lang="en-US" sz="2200" kern="1200"/>
        </a:p>
      </dsp:txBody>
      <dsp:txXfrm>
        <a:off x="2949475" y="1632024"/>
        <a:ext cx="2330648" cy="1398389"/>
      </dsp:txXfrm>
    </dsp:sp>
    <dsp:sp modelId="{FEBBD961-DF3E-4C88-8D73-530F43E54CA5}">
      <dsp:nvSpPr>
        <dsp:cNvPr id="0" name=""/>
        <dsp:cNvSpPr/>
      </dsp:nvSpPr>
      <dsp:spPr>
        <a:xfrm>
          <a:off x="5513189" y="1632024"/>
          <a:ext cx="2330648" cy="13983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Manji osvajački ratovi i utvrđivanje granica</a:t>
          </a:r>
          <a:endParaRPr lang="en-US" sz="2200" kern="1200"/>
        </a:p>
      </dsp:txBody>
      <dsp:txXfrm>
        <a:off x="5513189" y="1632024"/>
        <a:ext cx="2330648" cy="139838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775CD2-A31F-411B-BA36-AEE7380CE91E}">
      <dsp:nvSpPr>
        <dsp:cNvPr id="0" name=""/>
        <dsp:cNvSpPr/>
      </dsp:nvSpPr>
      <dsp:spPr>
        <a:xfrm>
          <a:off x="0" y="0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Završetak rata protiv Židova, rušenje hrama u Jeruzalemu</a:t>
          </a:r>
          <a:endParaRPr lang="en-US" sz="2000" kern="1200" dirty="0"/>
        </a:p>
      </dsp:txBody>
      <dsp:txXfrm>
        <a:off x="0" y="0"/>
        <a:ext cx="5846847" cy="666816"/>
      </dsp:txXfrm>
    </dsp:sp>
    <dsp:sp modelId="{22407824-D412-4EFB-A099-A1BE3E33499B}">
      <dsp:nvSpPr>
        <dsp:cNvPr id="0" name=""/>
        <dsp:cNvSpPr/>
      </dsp:nvSpPr>
      <dsp:spPr>
        <a:xfrm>
          <a:off x="551383" y="788056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Židovi raseljeni po istočnim provincijama</a:t>
          </a:r>
          <a:endParaRPr lang="en-US" sz="2000" kern="1200" dirty="0"/>
        </a:p>
      </dsp:txBody>
      <dsp:txXfrm>
        <a:off x="551383" y="788056"/>
        <a:ext cx="5598865" cy="666816"/>
      </dsp:txXfrm>
    </dsp:sp>
    <dsp:sp modelId="{7380E8B3-FEE9-46FF-8209-E86975DF2E60}">
      <dsp:nvSpPr>
        <dsp:cNvPr id="0" name=""/>
        <dsp:cNvSpPr/>
      </dsp:nvSpPr>
      <dsp:spPr>
        <a:xfrm>
          <a:off x="1094536" y="1576112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Erupcija Vezuva i stradanje gradova </a:t>
          </a:r>
          <a:r>
            <a:rPr lang="hr-HR" sz="2000" kern="1200" dirty="0" err="1"/>
            <a:t>Herkulaneja</a:t>
          </a:r>
          <a:r>
            <a:rPr lang="hr-HR" sz="2000" kern="1200" dirty="0"/>
            <a:t>, Pompeja i </a:t>
          </a:r>
          <a:r>
            <a:rPr lang="hr-HR" sz="2000" kern="1200" dirty="0" err="1" smtClean="0"/>
            <a:t>Stabija</a:t>
          </a:r>
          <a:endParaRPr lang="en-US" sz="2000" kern="1200" dirty="0"/>
        </a:p>
      </dsp:txBody>
      <dsp:txXfrm>
        <a:off x="1094536" y="1576112"/>
        <a:ext cx="5607095" cy="666816"/>
      </dsp:txXfrm>
    </dsp:sp>
    <dsp:sp modelId="{AA392AFB-B59D-4B68-B61F-4BF2CCC8BB4F}">
      <dsp:nvSpPr>
        <dsp:cNvPr id="0" name=""/>
        <dsp:cNvSpPr/>
      </dsp:nvSpPr>
      <dsp:spPr>
        <a:xfrm>
          <a:off x="1645920" y="2364168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Sačuvani vrijedni povijesni izvori o svakidašnjem životu stanovnika</a:t>
          </a:r>
          <a:endParaRPr lang="en-US" sz="2000" kern="1200" dirty="0"/>
        </a:p>
      </dsp:txBody>
      <dsp:txXfrm>
        <a:off x="1645920" y="2364168"/>
        <a:ext cx="5598865" cy="666816"/>
      </dsp:txXfrm>
    </dsp:sp>
    <dsp:sp modelId="{1E7C4083-4C93-4987-B182-336ED134602B}">
      <dsp:nvSpPr>
        <dsp:cNvPr id="0" name=""/>
        <dsp:cNvSpPr/>
      </dsp:nvSpPr>
      <dsp:spPr>
        <a:xfrm>
          <a:off x="6150249" y="510720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150249" y="510720"/>
        <a:ext cx="433430" cy="433430"/>
      </dsp:txXfrm>
    </dsp:sp>
    <dsp:sp modelId="{B85D81CF-4F5F-4EF3-BD84-B28C0E7DD4AD}">
      <dsp:nvSpPr>
        <dsp:cNvPr id="0" name=""/>
        <dsp:cNvSpPr/>
      </dsp:nvSpPr>
      <dsp:spPr>
        <a:xfrm>
          <a:off x="6701632" y="1298777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701632" y="1298777"/>
        <a:ext cx="433430" cy="433430"/>
      </dsp:txXfrm>
    </dsp:sp>
    <dsp:sp modelId="{39C197D5-1C9A-4CC1-B5DA-3D9C0339875A}">
      <dsp:nvSpPr>
        <dsp:cNvPr id="0" name=""/>
        <dsp:cNvSpPr/>
      </dsp:nvSpPr>
      <dsp:spPr>
        <a:xfrm>
          <a:off x="7244785" y="2086833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7244785" y="2086833"/>
        <a:ext cx="433430" cy="43343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13CFCF-27A8-4E22-834B-6FE328E4EDD3}">
      <dsp:nvSpPr>
        <dsp:cNvPr id="0" name=""/>
        <dsp:cNvSpPr/>
      </dsp:nvSpPr>
      <dsp:spPr>
        <a:xfrm>
          <a:off x="1753851" y="741856"/>
          <a:ext cx="3728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76326" y="45719"/>
              </a:lnTo>
            </a:path>
            <a:path>
              <a:moveTo>
                <a:pt x="196497" y="45719"/>
              </a:moveTo>
              <a:lnTo>
                <a:pt x="372823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700" kern="1200"/>
        </a:p>
      </dsp:txBody>
      <dsp:txXfrm>
        <a:off x="1930177" y="666549"/>
        <a:ext cx="20171" cy="242053"/>
      </dsp:txXfrm>
    </dsp:sp>
    <dsp:sp modelId="{78E3DC87-6E80-4C29-8FB9-1C5468CD8BE0}">
      <dsp:nvSpPr>
        <dsp:cNvPr id="0" name=""/>
        <dsp:cNvSpPr/>
      </dsp:nvSpPr>
      <dsp:spPr>
        <a:xfrm>
          <a:off x="1637" y="261372"/>
          <a:ext cx="1754013" cy="10524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948" tIns="90218" rIns="85948" bIns="90218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August, </a:t>
          </a:r>
          <a:r>
            <a:rPr lang="hr-HR" sz="2000" kern="1200" dirty="0" err="1"/>
            <a:t>principes</a:t>
          </a:r>
          <a:r>
            <a:rPr lang="hr-HR" sz="2000" kern="1200" dirty="0"/>
            <a:t> </a:t>
          </a:r>
          <a:r>
            <a:rPr lang="hr-HR" sz="2000" kern="1200" dirty="0" err="1"/>
            <a:t>senatus</a:t>
          </a:r>
          <a:endParaRPr lang="hr-HR" sz="2000" kern="1200" dirty="0"/>
        </a:p>
      </dsp:txBody>
      <dsp:txXfrm>
        <a:off x="1637" y="261372"/>
        <a:ext cx="1754013" cy="1052408"/>
      </dsp:txXfrm>
    </dsp:sp>
    <dsp:sp modelId="{9DBE3AF5-68B3-4017-AB76-63638062EF08}">
      <dsp:nvSpPr>
        <dsp:cNvPr id="0" name=""/>
        <dsp:cNvSpPr/>
      </dsp:nvSpPr>
      <dsp:spPr>
        <a:xfrm>
          <a:off x="3911288" y="741856"/>
          <a:ext cx="3728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76326" y="45719"/>
              </a:lnTo>
            </a:path>
            <a:path>
              <a:moveTo>
                <a:pt x="196497" y="45719"/>
              </a:moveTo>
              <a:lnTo>
                <a:pt x="372823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700" kern="1200"/>
        </a:p>
      </dsp:txBody>
      <dsp:txXfrm>
        <a:off x="4087614" y="670268"/>
        <a:ext cx="20171" cy="234615"/>
      </dsp:txXfrm>
    </dsp:sp>
    <dsp:sp modelId="{542C7312-87C4-4C44-842F-F4ADC1055B28}">
      <dsp:nvSpPr>
        <dsp:cNvPr id="0" name=""/>
        <dsp:cNvSpPr/>
      </dsp:nvSpPr>
      <dsp:spPr>
        <a:xfrm>
          <a:off x="2159074" y="261372"/>
          <a:ext cx="1754013" cy="10524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948" tIns="90218" rIns="85948" bIns="90218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27 godina pr. Krista početak </a:t>
          </a:r>
          <a:r>
            <a:rPr lang="hr-HR" sz="2000" kern="1200" dirty="0" err="1"/>
            <a:t>principata</a:t>
          </a:r>
          <a:endParaRPr lang="hr-HR" sz="2000" kern="1200" dirty="0"/>
        </a:p>
      </dsp:txBody>
      <dsp:txXfrm>
        <a:off x="2159074" y="261372"/>
        <a:ext cx="1754013" cy="1052408"/>
      </dsp:txXfrm>
    </dsp:sp>
    <dsp:sp modelId="{B7EFF025-5EF7-45E0-BA71-6C21E85208A8}">
      <dsp:nvSpPr>
        <dsp:cNvPr id="0" name=""/>
        <dsp:cNvSpPr/>
      </dsp:nvSpPr>
      <dsp:spPr>
        <a:xfrm>
          <a:off x="6068725" y="741856"/>
          <a:ext cx="3728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76326" y="45719"/>
              </a:lnTo>
            </a:path>
            <a:path>
              <a:moveTo>
                <a:pt x="196497" y="45719"/>
              </a:moveTo>
              <a:lnTo>
                <a:pt x="372823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700" kern="1200"/>
        </a:p>
      </dsp:txBody>
      <dsp:txXfrm>
        <a:off x="6245051" y="670268"/>
        <a:ext cx="20171" cy="234615"/>
      </dsp:txXfrm>
    </dsp:sp>
    <dsp:sp modelId="{26048953-0E7E-4B88-AA4F-31981E55907F}">
      <dsp:nvSpPr>
        <dsp:cNvPr id="0" name=""/>
        <dsp:cNvSpPr/>
      </dsp:nvSpPr>
      <dsp:spPr>
        <a:xfrm>
          <a:off x="4316511" y="261372"/>
          <a:ext cx="1754013" cy="10524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948" tIns="90218" rIns="85948" bIns="90218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Konzul</a:t>
          </a:r>
        </a:p>
      </dsp:txBody>
      <dsp:txXfrm>
        <a:off x="4316511" y="261372"/>
        <a:ext cx="1754013" cy="1052408"/>
      </dsp:txXfrm>
    </dsp:sp>
    <dsp:sp modelId="{15C1177F-C229-4ED3-9CC9-ED717A431CB1}">
      <dsp:nvSpPr>
        <dsp:cNvPr id="0" name=""/>
        <dsp:cNvSpPr/>
      </dsp:nvSpPr>
      <dsp:spPr>
        <a:xfrm>
          <a:off x="878644" y="1311980"/>
          <a:ext cx="6472311" cy="372823"/>
        </a:xfrm>
        <a:custGeom>
          <a:avLst/>
          <a:gdLst/>
          <a:ahLst/>
          <a:cxnLst/>
          <a:rect l="0" t="0" r="0" b="0"/>
          <a:pathLst>
            <a:path>
              <a:moveTo>
                <a:pt x="6472311" y="0"/>
              </a:moveTo>
              <a:lnTo>
                <a:pt x="6472311" y="203511"/>
              </a:lnTo>
              <a:lnTo>
                <a:pt x="0" y="203511"/>
              </a:lnTo>
              <a:lnTo>
                <a:pt x="0" y="372823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700" kern="1200"/>
        </a:p>
      </dsp:txBody>
      <dsp:txXfrm>
        <a:off x="3952678" y="1381084"/>
        <a:ext cx="324243" cy="234615"/>
      </dsp:txXfrm>
    </dsp:sp>
    <dsp:sp modelId="{F5904922-B0E3-4A32-8840-02865D49AEBA}">
      <dsp:nvSpPr>
        <dsp:cNvPr id="0" name=""/>
        <dsp:cNvSpPr/>
      </dsp:nvSpPr>
      <dsp:spPr>
        <a:xfrm>
          <a:off x="6473948" y="261372"/>
          <a:ext cx="1754013" cy="10524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948" tIns="90218" rIns="85948" bIns="90218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Romanizacija</a:t>
          </a:r>
        </a:p>
      </dsp:txBody>
      <dsp:txXfrm>
        <a:off x="6473948" y="261372"/>
        <a:ext cx="1754013" cy="1052408"/>
      </dsp:txXfrm>
    </dsp:sp>
    <dsp:sp modelId="{7C2BD33D-5383-4D5C-8240-BABD486EEE03}">
      <dsp:nvSpPr>
        <dsp:cNvPr id="0" name=""/>
        <dsp:cNvSpPr/>
      </dsp:nvSpPr>
      <dsp:spPr>
        <a:xfrm>
          <a:off x="1753851" y="2197688"/>
          <a:ext cx="3728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76326" y="45720"/>
              </a:lnTo>
            </a:path>
            <a:path>
              <a:moveTo>
                <a:pt x="196497" y="45720"/>
              </a:moveTo>
              <a:lnTo>
                <a:pt x="372823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700" kern="1200"/>
        </a:p>
      </dsp:txBody>
      <dsp:txXfrm>
        <a:off x="1930177" y="2126100"/>
        <a:ext cx="20171" cy="234615"/>
      </dsp:txXfrm>
    </dsp:sp>
    <dsp:sp modelId="{2F3D4563-8228-487B-BA59-9B2D5B5F61FB}">
      <dsp:nvSpPr>
        <dsp:cNvPr id="0" name=""/>
        <dsp:cNvSpPr/>
      </dsp:nvSpPr>
      <dsp:spPr>
        <a:xfrm>
          <a:off x="1637" y="1717204"/>
          <a:ext cx="1754013" cy="10524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948" tIns="90218" rIns="85948" bIns="90218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Senatorske i carske provincije</a:t>
          </a:r>
        </a:p>
      </dsp:txBody>
      <dsp:txXfrm>
        <a:off x="1637" y="1717204"/>
        <a:ext cx="1754013" cy="1052408"/>
      </dsp:txXfrm>
    </dsp:sp>
    <dsp:sp modelId="{42E83F31-B2B5-4998-9FB4-CBD31F0B03C7}">
      <dsp:nvSpPr>
        <dsp:cNvPr id="0" name=""/>
        <dsp:cNvSpPr/>
      </dsp:nvSpPr>
      <dsp:spPr>
        <a:xfrm>
          <a:off x="3911288" y="2197688"/>
          <a:ext cx="3728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76326" y="45720"/>
              </a:lnTo>
            </a:path>
            <a:path>
              <a:moveTo>
                <a:pt x="196497" y="45720"/>
              </a:moveTo>
              <a:lnTo>
                <a:pt x="372823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700" kern="1200"/>
        </a:p>
      </dsp:txBody>
      <dsp:txXfrm>
        <a:off x="4087614" y="2126100"/>
        <a:ext cx="20171" cy="234615"/>
      </dsp:txXfrm>
    </dsp:sp>
    <dsp:sp modelId="{68B3EA64-B805-4A9E-A0AC-28EB0764FB9D}">
      <dsp:nvSpPr>
        <dsp:cNvPr id="0" name=""/>
        <dsp:cNvSpPr/>
      </dsp:nvSpPr>
      <dsp:spPr>
        <a:xfrm>
          <a:off x="2159074" y="1717204"/>
          <a:ext cx="1754013" cy="10524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948" tIns="90218" rIns="85948" bIns="90218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Limes</a:t>
          </a:r>
        </a:p>
      </dsp:txBody>
      <dsp:txXfrm>
        <a:off x="2159074" y="1717204"/>
        <a:ext cx="1754013" cy="1052408"/>
      </dsp:txXfrm>
    </dsp:sp>
    <dsp:sp modelId="{7EF68764-2A11-4B62-B3E0-AE782912B4A9}">
      <dsp:nvSpPr>
        <dsp:cNvPr id="0" name=""/>
        <dsp:cNvSpPr/>
      </dsp:nvSpPr>
      <dsp:spPr>
        <a:xfrm>
          <a:off x="6068725" y="2197688"/>
          <a:ext cx="3728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76326" y="45720"/>
              </a:lnTo>
            </a:path>
            <a:path>
              <a:moveTo>
                <a:pt x="196497" y="45720"/>
              </a:moveTo>
              <a:lnTo>
                <a:pt x="372823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700" kern="1200"/>
        </a:p>
      </dsp:txBody>
      <dsp:txXfrm>
        <a:off x="6245051" y="2126100"/>
        <a:ext cx="20171" cy="234615"/>
      </dsp:txXfrm>
    </dsp:sp>
    <dsp:sp modelId="{190ECD36-DEC1-4E1E-8382-24CE07CFE74C}">
      <dsp:nvSpPr>
        <dsp:cNvPr id="0" name=""/>
        <dsp:cNvSpPr/>
      </dsp:nvSpPr>
      <dsp:spPr>
        <a:xfrm>
          <a:off x="4316511" y="1717204"/>
          <a:ext cx="1754013" cy="10524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948" tIns="90218" rIns="85948" bIns="90218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Ustanak dvojice </a:t>
          </a:r>
          <a:r>
            <a:rPr lang="hr-HR" sz="2000" kern="1200" dirty="0" err="1"/>
            <a:t>Batona</a:t>
          </a:r>
          <a:endParaRPr lang="hr-HR" sz="2000" kern="1200" dirty="0"/>
        </a:p>
      </dsp:txBody>
      <dsp:txXfrm>
        <a:off x="4316511" y="1717204"/>
        <a:ext cx="1754013" cy="1052408"/>
      </dsp:txXfrm>
    </dsp:sp>
    <dsp:sp modelId="{F60C10D6-D74F-48FA-B891-B5046DB4BE69}">
      <dsp:nvSpPr>
        <dsp:cNvPr id="0" name=""/>
        <dsp:cNvSpPr/>
      </dsp:nvSpPr>
      <dsp:spPr>
        <a:xfrm>
          <a:off x="6473948" y="1717204"/>
          <a:ext cx="1754013" cy="10524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948" tIns="90218" rIns="85948" bIns="90218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Podjela Ilirika</a:t>
          </a:r>
        </a:p>
      </dsp:txBody>
      <dsp:txXfrm>
        <a:off x="6473948" y="1717204"/>
        <a:ext cx="1754013" cy="10524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8AF60-ECDD-41A5-ADEB-92939B3EA754}" type="datetimeFigureOut">
              <a:rPr lang="sr-Latn-CS" smtClean="0"/>
              <a:pPr/>
              <a:t>14.1.2020.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72127-E956-452D-8BDC-B1F7D0260BA3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Spomenik 13 godine pr. Krista sagrađen odlukom Senata u znak zahvale caru Augustu.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054674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679797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Limes ili utvrđena rimska granica građena uz tok Rajne i Dunava.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464758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Rimski carevi: Klaudije, Kaligula i Neron.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076355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122533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Car </a:t>
            </a:r>
            <a:r>
              <a:rPr lang="hr-HR" dirty="0" err="1"/>
              <a:t>Vespazijan</a:t>
            </a:r>
            <a:r>
              <a:rPr lang="hr-HR" dirty="0"/>
              <a:t> i rimski novac u njegovo doba.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132737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300689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14.1.2020.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14.1.2020.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14.1.2020.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14.1.2020.</a:t>
            </a:fld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14.1.2020.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14.1.2020.</a:t>
            </a:fld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14.1.2020.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11" name="Picture 10" descr="Picture1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73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3800" dirty="0"/>
              <a:t> Rim u doba careva I. i II. stoljeća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hr-HR" dirty="0"/>
              <a:t>Nastavna tema: </a:t>
            </a:r>
            <a:r>
              <a:rPr lang="en-US" dirty="0"/>
              <a:t>R</a:t>
            </a:r>
            <a:r>
              <a:rPr lang="hr-HR" dirty="0" err="1"/>
              <a:t>azvoj</a:t>
            </a:r>
            <a:r>
              <a:rPr lang="hr-HR" dirty="0"/>
              <a:t> Rima, njegovo teritorijalno širenje i proces propadanja</a:t>
            </a:r>
          </a:p>
        </p:txBody>
      </p:sp>
      <p:pic>
        <p:nvPicPr>
          <p:cNvPr id="4" name="Picture 3" descr="Klio-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9175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tekst, karta&#10;&#10;Opis je automatski generiran">
            <a:extLst>
              <a:ext uri="{FF2B5EF4-FFF2-40B4-BE49-F238E27FC236}">
                <a16:creationId xmlns:a16="http://schemas.microsoft.com/office/drawing/2014/main" xmlns="" id="{616B5DF9-F1BE-4BF8-946D-D76FC23198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042" y="1631156"/>
            <a:ext cx="3964503" cy="2963466"/>
          </a:xfrm>
          <a:prstGeom prst="rect">
            <a:avLst/>
          </a:prstGeom>
          <a:noFill/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AC4079EB-CF38-44FD-9259-CEF5E387E3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828288" y="828038"/>
            <a:ext cx="4041775" cy="479822"/>
          </a:xfrm>
        </p:spPr>
        <p:txBody>
          <a:bodyPr>
            <a:noAutofit/>
          </a:bodyPr>
          <a:lstStyle/>
          <a:p>
            <a:r>
              <a:rPr lang="hr-HR" sz="4000" dirty="0"/>
              <a:t>Rimsko carstvo</a:t>
            </a:r>
            <a:endParaRPr lang="en-US" sz="4000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xmlns="" id="{7ED47A77-9E5F-4C89-B829-E9EF256FA5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/>
          <a:p>
            <a:r>
              <a:rPr lang="hr-HR" dirty="0"/>
              <a:t>Promotrite zemljovid Rimskog Carstva u doba cara Augusta u udžbeniku na stranici 184. i odgovorite na pitanja.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2257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5847BC9-65E2-4774-A064-8D5700AAD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Rimski carevi u I. stoljeću</a:t>
            </a:r>
            <a:endParaRPr lang="hr-HR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F9BE2311-A3ED-4CC0-8D69-22B4336257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02408659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803651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FBA6843-3F45-43F9-B61F-535095C53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Rimski carevi u I. stoljeću</a:t>
            </a:r>
          </a:p>
        </p:txBody>
      </p:sp>
      <p:pic>
        <p:nvPicPr>
          <p:cNvPr id="5" name="Rezervirano mjesto sadržaja 4" descr="Slika na kojoj se prikazuje osoba, držanje, gledanje, žena&#10;&#10;Opis je automatski generiran">
            <a:extLst>
              <a:ext uri="{FF2B5EF4-FFF2-40B4-BE49-F238E27FC236}">
                <a16:creationId xmlns:a16="http://schemas.microsoft.com/office/drawing/2014/main" xmlns="" id="{7A90BF37-89F8-4177-8399-1370FF08E9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9312" y="1462399"/>
            <a:ext cx="2212827" cy="3030537"/>
          </a:xfrm>
        </p:spPr>
      </p:pic>
      <p:pic>
        <p:nvPicPr>
          <p:cNvPr id="7" name="Slika 6" descr="Slika na kojoj se prikazuje zgrada, staro, šalica, lice&#10;&#10;Opis je automatski generiran">
            <a:extLst>
              <a:ext uri="{FF2B5EF4-FFF2-40B4-BE49-F238E27FC236}">
                <a16:creationId xmlns:a16="http://schemas.microsoft.com/office/drawing/2014/main" xmlns="" id="{6F7413CA-E2CB-4490-A4BB-F71F06816C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076" y="1484784"/>
            <a:ext cx="2036763" cy="3502278"/>
          </a:xfrm>
          <a:prstGeom prst="rect">
            <a:avLst/>
          </a:prstGeom>
        </p:spPr>
      </p:pic>
      <p:pic>
        <p:nvPicPr>
          <p:cNvPr id="9" name="Slika 8" descr="Slika na kojoj se prikazuje gledanje, muškarac, zgrada, lice&#10;&#10;Opis je automatski generiran">
            <a:extLst>
              <a:ext uri="{FF2B5EF4-FFF2-40B4-BE49-F238E27FC236}">
                <a16:creationId xmlns:a16="http://schemas.microsoft.com/office/drawing/2014/main" xmlns="" id="{06A44EF6-7B85-4264-A54E-93A047BDD6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1480" y="1419413"/>
            <a:ext cx="2792520" cy="372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9710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9BF5192-EA18-4CDD-AE53-41D48BB76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Rimski carevi u I. stoljeću</a:t>
            </a:r>
            <a:endParaRPr lang="hr-HR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CA5354CC-A010-454E-AC85-7BAB507C26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12694720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432678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3FA40AC9-D4D4-4EBA-94B7-DE0EC4ECE6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2912" y="2692006"/>
            <a:ext cx="4040188" cy="2963466"/>
          </a:xfrm>
        </p:spPr>
        <p:txBody>
          <a:bodyPr/>
          <a:lstStyle/>
          <a:p>
            <a:r>
              <a:rPr lang="hr-HR" dirty="0"/>
              <a:t>Rad s povijesnim izvorima</a:t>
            </a:r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49E2805-2D7F-4A2D-8C0A-43B0867B63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227008" y="1151334"/>
            <a:ext cx="6133056" cy="47982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r>
              <a:rPr lang="hr-HR" sz="4000" dirty="0"/>
              <a:t>Rimski carevi u I. stoljeću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xmlns="" id="{D9B223F2-2D63-4959-807B-2D6FB6097E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030612"/>
            <a:ext cx="4041775" cy="2963466"/>
          </a:xfrm>
        </p:spPr>
        <p:txBody>
          <a:bodyPr/>
          <a:lstStyle/>
          <a:p>
            <a:r>
              <a:rPr lang="hr-HR" dirty="0"/>
              <a:t>Pročitajte izvore 1, 2 i 3 u udžbeniku na stranicama 186. i 187., pa odgovorite na pitanja.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3543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EDC0271-CF9F-427A-A5B9-025A42747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2100"/>
              <a:t>Rimski carevi u I. stoljeću</a:t>
            </a:r>
            <a:br>
              <a:rPr lang="hr-HR" sz="2100"/>
            </a:br>
            <a:endParaRPr lang="hr-HR" sz="2100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172F84BE-B780-4152-8CF0-7EC8DCE17F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26049235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921823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C9A2527-2D4B-4CCE-9A4A-13F9502CA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2100"/>
              <a:t>Rimski carevi u I. stoljeću</a:t>
            </a:r>
            <a:br>
              <a:rPr lang="hr-HR" sz="2100"/>
            </a:br>
            <a:endParaRPr lang="hr-HR" sz="2100"/>
          </a:p>
        </p:txBody>
      </p:sp>
      <p:graphicFrame>
        <p:nvGraphicFramePr>
          <p:cNvPr id="7" name="Rezervirano mjesto sadržaja 2">
            <a:extLst>
              <a:ext uri="{FF2B5EF4-FFF2-40B4-BE49-F238E27FC236}">
                <a16:creationId xmlns:a16="http://schemas.microsoft.com/office/drawing/2014/main" xmlns="" id="{8A06907F-9234-426C-A5A3-0A25FE56D1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10035137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885412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4101A5E-F54D-481B-B2B2-C3CC4CEAC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852" y="948294"/>
            <a:ext cx="8229600" cy="713234"/>
          </a:xfrm>
        </p:spPr>
        <p:txBody>
          <a:bodyPr>
            <a:normAutofit fontScale="90000"/>
          </a:bodyPr>
          <a:lstStyle/>
          <a:p>
            <a:r>
              <a:rPr lang="hr-HR" dirty="0"/>
              <a:t>Rimski carevi u I. stoljeću</a:t>
            </a:r>
            <a:br>
              <a:rPr lang="hr-HR" dirty="0"/>
            </a:br>
            <a:endParaRPr lang="hr-HR" dirty="0"/>
          </a:p>
        </p:txBody>
      </p:sp>
      <p:pic>
        <p:nvPicPr>
          <p:cNvPr id="5" name="Rezervirano mjesto sadržaja 4" descr="Slika na kojoj se prikazuje muškarac, osoba, držanje, stajanje&#10;&#10;Opis je automatski generiran">
            <a:extLst>
              <a:ext uri="{FF2B5EF4-FFF2-40B4-BE49-F238E27FC236}">
                <a16:creationId xmlns:a16="http://schemas.microsoft.com/office/drawing/2014/main" xmlns="" id="{54FF578F-1F81-4F2A-B033-6B8E9446C1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4668" y="1304911"/>
            <a:ext cx="2395977" cy="3030537"/>
          </a:xfrm>
        </p:spPr>
      </p:pic>
      <p:pic>
        <p:nvPicPr>
          <p:cNvPr id="7" name="Slika 6" descr="Slika na kojoj se prikazuje objekt, kovanica, fotografija, crno&#10;&#10;Opis je automatski generiran">
            <a:extLst>
              <a:ext uri="{FF2B5EF4-FFF2-40B4-BE49-F238E27FC236}">
                <a16:creationId xmlns:a16="http://schemas.microsoft.com/office/drawing/2014/main" xmlns="" id="{F0D99CEC-6C47-47B2-B926-2819B8830C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5652" y="2220102"/>
            <a:ext cx="3901440" cy="197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6368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osoba, zgrada, fotografija, žena&#10;&#10;Opis je automatski generiran">
            <a:extLst>
              <a:ext uri="{FF2B5EF4-FFF2-40B4-BE49-F238E27FC236}">
                <a16:creationId xmlns:a16="http://schemas.microsoft.com/office/drawing/2014/main" xmlns="" id="{09B168E3-A9D2-42EE-9690-DB71ACDA41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97" r="-2" b="41989"/>
          <a:stretch/>
        </p:blipFill>
        <p:spPr>
          <a:xfrm>
            <a:off x="457200" y="1631156"/>
            <a:ext cx="4040188" cy="2963466"/>
          </a:xfrm>
          <a:prstGeom prst="rect">
            <a:avLst/>
          </a:prstGeom>
          <a:noFill/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6F6C1BD-3682-4D42-A82A-20E0111FE3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046624" y="948294"/>
            <a:ext cx="6072928" cy="47982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r>
              <a:rPr lang="hr-HR" sz="4000" dirty="0"/>
              <a:t>Rimski carevi II. stoljeća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xmlns="" id="{6A44E1F5-64B7-4134-BAF7-8580D88716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Car Trajan</a:t>
            </a:r>
          </a:p>
          <a:p>
            <a:r>
              <a:rPr lang="hr-HR" dirty="0"/>
              <a:t>Osvajački ratovi</a:t>
            </a:r>
          </a:p>
          <a:p>
            <a:r>
              <a:rPr lang="hr-HR" dirty="0"/>
              <a:t>Osvojene provincije Dacija, Sirija i Mezopotamija</a:t>
            </a:r>
          </a:p>
          <a:p>
            <a:r>
              <a:rPr lang="hr-HR" dirty="0"/>
              <a:t>Zlato i sol iz Dacije</a:t>
            </a:r>
          </a:p>
          <a:p>
            <a:r>
              <a:rPr lang="hr-HR" dirty="0"/>
              <a:t>Jači razvoj obrtničke proizvodnje i trgovine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1171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zervirano mjesto sadržaja 7" descr="Slika na kojoj se prikazuje zgrada, muškarac, osoba, stajanje&#10;&#10;Opis je automatski generiran">
            <a:extLst>
              <a:ext uri="{FF2B5EF4-FFF2-40B4-BE49-F238E27FC236}">
                <a16:creationId xmlns:a16="http://schemas.microsoft.com/office/drawing/2014/main" xmlns="" id="{04EC6C80-8DF0-4EC5-ABA9-EBE4108CCF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1749" y="1630363"/>
            <a:ext cx="2371089" cy="2963862"/>
          </a:xfrm>
        </p:spPr>
      </p:pic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xmlns="" id="{EA5C6AFE-AF24-49D4-8A86-21BA93EE909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Car </a:t>
            </a:r>
            <a:r>
              <a:rPr lang="hr-HR" dirty="0" err="1"/>
              <a:t>Hadrijan</a:t>
            </a:r>
            <a:endParaRPr lang="hr-HR" dirty="0"/>
          </a:p>
          <a:p>
            <a:r>
              <a:rPr lang="hr-HR" dirty="0"/>
              <a:t>Mirna i stabilna vladavina</a:t>
            </a:r>
          </a:p>
          <a:p>
            <a:r>
              <a:rPr lang="hr-HR" dirty="0"/>
              <a:t>Ratovi u provincijama Britaniji i Germaniji</a:t>
            </a:r>
          </a:p>
          <a:p>
            <a:r>
              <a:rPr lang="hr-HR" dirty="0"/>
              <a:t>Mezopotamiju prepustio Perzijancima</a:t>
            </a:r>
          </a:p>
          <a:p>
            <a:r>
              <a:rPr lang="hr-HR" dirty="0"/>
              <a:t>Veliki graditelj</a:t>
            </a:r>
          </a:p>
          <a:p>
            <a:endParaRPr lang="hr-HR" dirty="0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xmlns="" id="{DECF845A-57FF-45FF-A766-08997FDBFC0F}"/>
              </a:ext>
            </a:extLst>
          </p:cNvPr>
          <p:cNvSpPr/>
          <p:nvPr/>
        </p:nvSpPr>
        <p:spPr>
          <a:xfrm>
            <a:off x="2098303" y="767910"/>
            <a:ext cx="52459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4000" b="1" dirty="0"/>
              <a:t>Rimski carevi II. stoljeća</a:t>
            </a:r>
          </a:p>
        </p:txBody>
      </p:sp>
    </p:spTree>
    <p:extLst>
      <p:ext uri="{BB962C8B-B14F-4D97-AF65-F5344CB8AC3E}">
        <p14:creationId xmlns:p14="http://schemas.microsoft.com/office/powerpoint/2010/main" xmlns="" val="4098259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F6863E5-8AF2-4A50-AF0C-529C56A76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Rimsko Carstvo</a:t>
            </a:r>
            <a:endParaRPr lang="hr-HR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2D2FC6CE-9501-42F2-918B-775FA6210F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84537660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628593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108E543-3E8B-435A-9301-538EB4EAE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UPAMTIMO</a:t>
            </a:r>
            <a:endParaRPr lang="hr-HR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EBD9C6B9-51B7-4CC0-B7E4-2263BEA172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27269271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725331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7F274B1-7051-4D0D-A519-51011316E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UPAMTIMO</a:t>
            </a:r>
            <a:endParaRPr lang="hr-HR"/>
          </a:p>
        </p:txBody>
      </p:sp>
      <p:graphicFrame>
        <p:nvGraphicFramePr>
          <p:cNvPr id="12" name="Rezervirano mjesto sadržaja 3">
            <a:extLst>
              <a:ext uri="{FF2B5EF4-FFF2-40B4-BE49-F238E27FC236}">
                <a16:creationId xmlns:a16="http://schemas.microsoft.com/office/drawing/2014/main" xmlns="" id="{F8EF0688-E836-429A-A46B-B0F04D2CAB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62070647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085996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530DA96-37D9-4632-844F-9BF748999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UPAMTIMO</a:t>
            </a:r>
            <a:endParaRPr lang="hr-HR"/>
          </a:p>
        </p:txBody>
      </p:sp>
      <p:graphicFrame>
        <p:nvGraphicFramePr>
          <p:cNvPr id="14" name="Rezervirano mjesto sadržaja 3">
            <a:extLst>
              <a:ext uri="{FF2B5EF4-FFF2-40B4-BE49-F238E27FC236}">
                <a16:creationId xmlns:a16="http://schemas.microsoft.com/office/drawing/2014/main" xmlns="" id="{408C93D1-0C97-4D46-833B-878505F4F3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69966112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475883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reket, žena, zgrada, stajanje&#10;&#10;Opis je automatski generiran">
            <a:extLst>
              <a:ext uri="{FF2B5EF4-FFF2-40B4-BE49-F238E27FC236}">
                <a16:creationId xmlns:a16="http://schemas.microsoft.com/office/drawing/2014/main" xmlns="" id="{223EA856-88BF-400A-B9D9-A34B3477C0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570" r="-1" b="43936"/>
          <a:stretch/>
        </p:blipFill>
        <p:spPr>
          <a:xfrm>
            <a:off x="457200" y="1631156"/>
            <a:ext cx="4040188" cy="2963466"/>
          </a:xfrm>
          <a:prstGeom prst="rect">
            <a:avLst/>
          </a:prstGeom>
          <a:noFill/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57BFF64-8873-48E4-8AB6-53109F30F0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hr-HR" dirty="0"/>
              <a:t>Rimsko Carstvo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xmlns="" id="{2106D0A2-14DB-468B-9596-6A65912D04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/>
              <a:t>August:</a:t>
            </a:r>
          </a:p>
          <a:p>
            <a:r>
              <a:rPr lang="hr-HR" dirty="0" err="1"/>
              <a:t>Princeps</a:t>
            </a:r>
            <a:endParaRPr lang="hr-HR" dirty="0"/>
          </a:p>
          <a:p>
            <a:r>
              <a:rPr lang="hr-HR" dirty="0"/>
              <a:t>Konzul</a:t>
            </a:r>
          </a:p>
          <a:p>
            <a:r>
              <a:rPr lang="hr-HR" dirty="0"/>
              <a:t>Prokonzul</a:t>
            </a:r>
          </a:p>
          <a:p>
            <a:r>
              <a:rPr lang="hr-HR" dirty="0"/>
              <a:t>Imperator</a:t>
            </a:r>
          </a:p>
          <a:p>
            <a:r>
              <a:rPr lang="hr-HR" dirty="0"/>
              <a:t>Vrhovni svećenik</a:t>
            </a:r>
          </a:p>
          <a:p>
            <a:r>
              <a:rPr lang="hr-HR" dirty="0"/>
              <a:t>Pučki tribun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0522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F44B45C-02C3-4296-9D77-1F9BBA7DA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Rimsko Carstvo</a:t>
            </a:r>
            <a:endParaRPr lang="hr-HR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4C1363EF-6990-4F5A-B88C-F72684E551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06280132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350439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9997272-F6D7-4616-8B14-FB63CA907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Žrtvenik mira (</a:t>
            </a:r>
            <a:r>
              <a:rPr lang="hr-HR" i="1" dirty="0"/>
              <a:t>Ara </a:t>
            </a:r>
            <a:r>
              <a:rPr lang="hr-HR" i="1" dirty="0" err="1"/>
              <a:t>Pacis</a:t>
            </a:r>
            <a:r>
              <a:rPr lang="hr-HR" i="1" dirty="0"/>
              <a:t> </a:t>
            </a:r>
            <a:r>
              <a:rPr lang="hr-HR" i="1" dirty="0" err="1"/>
              <a:t>Augustae</a:t>
            </a:r>
            <a:r>
              <a:rPr lang="hr-HR" dirty="0"/>
              <a:t>)</a:t>
            </a:r>
          </a:p>
        </p:txBody>
      </p:sp>
      <p:pic>
        <p:nvPicPr>
          <p:cNvPr id="5" name="Rezervirano mjesto sadržaja 4" descr="Slika na kojoj se prikazuje zgrada, na otvorenom, sjedenje, staro&#10;&#10;Opis je automatski generiran">
            <a:extLst>
              <a:ext uri="{FF2B5EF4-FFF2-40B4-BE49-F238E27FC236}">
                <a16:creationId xmlns:a16="http://schemas.microsoft.com/office/drawing/2014/main" xmlns="" id="{19DA1413-7FA7-4EF7-9164-884DF22A5C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1280" y="1713452"/>
            <a:ext cx="3901440" cy="2731008"/>
          </a:xfrm>
        </p:spPr>
      </p:pic>
    </p:spTree>
    <p:extLst>
      <p:ext uri="{BB962C8B-B14F-4D97-AF65-F5344CB8AC3E}">
        <p14:creationId xmlns:p14="http://schemas.microsoft.com/office/powerpoint/2010/main" xmlns="" val="2855327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CBE6CFA-3F18-4A5E-9582-00F3348DA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Rimsko Carstvo</a:t>
            </a:r>
            <a:endParaRPr lang="hr-HR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29B9686A-35E5-4859-8DB0-890353A2DB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34969471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939987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93ACE31-FAA2-4E47-BFF8-DC7FD2E34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Limes</a:t>
            </a:r>
          </a:p>
        </p:txBody>
      </p:sp>
      <p:pic>
        <p:nvPicPr>
          <p:cNvPr id="5" name="Rezervirano mjesto sadržaja 4" descr="Slika na kojoj se prikazuje kišobran&#10;&#10;Opis je automatski generiran">
            <a:extLst>
              <a:ext uri="{FF2B5EF4-FFF2-40B4-BE49-F238E27FC236}">
                <a16:creationId xmlns:a16="http://schemas.microsoft.com/office/drawing/2014/main" xmlns="" id="{1C4E3668-9966-4C5D-916C-5102A3ED07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0810" y="1563688"/>
            <a:ext cx="2662379" cy="3030537"/>
          </a:xfrm>
        </p:spPr>
      </p:pic>
    </p:spTree>
    <p:extLst>
      <p:ext uri="{BB962C8B-B14F-4D97-AF65-F5344CB8AC3E}">
        <p14:creationId xmlns:p14="http://schemas.microsoft.com/office/powerpoint/2010/main" xmlns="" val="452893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6" descr="Slika na kojoj se prikazuje tekst, karta&#10;&#10;Opis je automatski generiran">
            <a:extLst>
              <a:ext uri="{FF2B5EF4-FFF2-40B4-BE49-F238E27FC236}">
                <a16:creationId xmlns:a16="http://schemas.microsoft.com/office/drawing/2014/main" xmlns="" id="{570126E5-BE6C-449C-AF99-E8B8072D18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3936" y="307901"/>
            <a:ext cx="3427296" cy="4436631"/>
          </a:xfrm>
          <a:prstGeom prst="rect">
            <a:avLst/>
          </a:prstGeom>
          <a:noFill/>
        </p:spPr>
      </p:pic>
      <p:sp>
        <p:nvSpPr>
          <p:cNvPr id="23" name="Text Placeholder 3">
            <a:extLst>
              <a:ext uri="{FF2B5EF4-FFF2-40B4-BE49-F238E27FC236}">
                <a16:creationId xmlns:a16="http://schemas.microsoft.com/office/drawing/2014/main" xmlns="" id="{7A532F63-5A86-47F3-950C-12749142B0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249496" y="994100"/>
            <a:ext cx="4041775" cy="479822"/>
          </a:xfrm>
        </p:spPr>
        <p:txBody>
          <a:bodyPr>
            <a:noAutofit/>
          </a:bodyPr>
          <a:lstStyle/>
          <a:p>
            <a:r>
              <a:rPr lang="hr-HR" sz="4000" dirty="0"/>
              <a:t>Rimsko Carstvo</a:t>
            </a:r>
            <a:endParaRPr lang="en-US" sz="4000" dirty="0"/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xmlns="" id="{47AB3C59-8455-4D51-ADBD-C65720B133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/>
          <a:p>
            <a:r>
              <a:rPr lang="hr-HR" dirty="0"/>
              <a:t>Promotrite zemljovid u udžbeniku na stranici 185. i odgovorite na pitanja.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8438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87FD439-AAB0-4A4A-9827-918093754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Rimsko Carstvo</a:t>
            </a:r>
            <a:endParaRPr lang="hr-HR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A8A336E6-A5B3-4908-ACBE-6192081A27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55007339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370971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525</Words>
  <Application>Microsoft Office PowerPoint</Application>
  <PresentationFormat>On-screen Show (16:9)</PresentationFormat>
  <Paragraphs>109</Paragraphs>
  <Slides>22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 Rim u doba careva I. i II. stoljeća</vt:lpstr>
      <vt:lpstr>Rimsko Carstvo</vt:lpstr>
      <vt:lpstr>Slide 3</vt:lpstr>
      <vt:lpstr>Rimsko Carstvo</vt:lpstr>
      <vt:lpstr>Žrtvenik mira (Ara Pacis Augustae)</vt:lpstr>
      <vt:lpstr>Rimsko Carstvo</vt:lpstr>
      <vt:lpstr>Limes</vt:lpstr>
      <vt:lpstr>Slide 8</vt:lpstr>
      <vt:lpstr>Rimsko Carstvo</vt:lpstr>
      <vt:lpstr>Slide 10</vt:lpstr>
      <vt:lpstr>Rimski carevi u I. stoljeću</vt:lpstr>
      <vt:lpstr>Rimski carevi u I. stoljeću</vt:lpstr>
      <vt:lpstr>Rimski carevi u I. stoljeću</vt:lpstr>
      <vt:lpstr>Slide 14</vt:lpstr>
      <vt:lpstr>Rimski carevi u I. stoljeću </vt:lpstr>
      <vt:lpstr>Rimski carevi u I. stoljeću </vt:lpstr>
      <vt:lpstr>Rimski carevi u I. stoljeću </vt:lpstr>
      <vt:lpstr>Slide 18</vt:lpstr>
      <vt:lpstr>Slide 19</vt:lpstr>
      <vt:lpstr>UPAMTIMO</vt:lpstr>
      <vt:lpstr>UPAMTIMO</vt:lpstr>
      <vt:lpstr>UPAMTIMO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Rim u doba careva I. i II. stoljeća</dc:title>
  <dc:creator>Ivan Cuzic</dc:creator>
  <cp:lastModifiedBy>dvukelic</cp:lastModifiedBy>
  <cp:revision>3</cp:revision>
  <dcterms:created xsi:type="dcterms:W3CDTF">2020-01-11T18:49:40Z</dcterms:created>
  <dcterms:modified xsi:type="dcterms:W3CDTF">2020-01-14T10:37:07Z</dcterms:modified>
</cp:coreProperties>
</file>